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298" r:id="rId5"/>
    <p:sldId id="290" r:id="rId6"/>
    <p:sldId id="296" r:id="rId7"/>
    <p:sldId id="291" r:id="rId8"/>
    <p:sldId id="256" r:id="rId9"/>
    <p:sldId id="294" r:id="rId10"/>
    <p:sldId id="292" r:id="rId11"/>
    <p:sldId id="293" r:id="rId12"/>
    <p:sldId id="295" r:id="rId13"/>
    <p:sldId id="261" r:id="rId14"/>
    <p:sldId id="284" r:id="rId15"/>
    <p:sldId id="277" r:id="rId16"/>
    <p:sldId id="300" r:id="rId17"/>
    <p:sldId id="279" r:id="rId18"/>
    <p:sldId id="278" r:id="rId19"/>
    <p:sldId id="302" r:id="rId20"/>
    <p:sldId id="301" r:id="rId21"/>
    <p:sldId id="260" r:id="rId22"/>
    <p:sldId id="289" r:id="rId2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75C1574F-6BA6-454B-B807-0311FD090D49}">
          <p14:sldIdLst>
            <p14:sldId id="298"/>
            <p14:sldId id="290"/>
            <p14:sldId id="296"/>
            <p14:sldId id="291"/>
            <p14:sldId id="256"/>
            <p14:sldId id="294"/>
            <p14:sldId id="292"/>
            <p14:sldId id="293"/>
            <p14:sldId id="295"/>
            <p14:sldId id="261"/>
            <p14:sldId id="284"/>
            <p14:sldId id="277"/>
            <p14:sldId id="300"/>
            <p14:sldId id="279"/>
            <p14:sldId id="278"/>
            <p14:sldId id="302"/>
            <p14:sldId id="301"/>
            <p14:sldId id="260"/>
            <p14:sldId id="28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03FBA6-CF93-443E-A4DC-3B9FEEA064F7}" v="2" dt="2023-05-31T17:52:40.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98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1"/>
          <c:showCatName val="0"/>
          <c:showSerName val="0"/>
          <c:showPercent val="0"/>
          <c:showBubbleSize val="0"/>
        </c:dLbls>
        <c:gapWidth val="150"/>
        <c:overlap val="-25"/>
        <c:axId val="1111705064"/>
        <c:axId val="1111706704"/>
      </c:barChart>
      <c:catAx>
        <c:axId val="11117050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crossAx val="1111706704"/>
        <c:crosses val="autoZero"/>
        <c:auto val="1"/>
        <c:lblAlgn val="ctr"/>
        <c:lblOffset val="100"/>
        <c:noMultiLvlLbl val="0"/>
      </c:catAx>
      <c:valAx>
        <c:axId val="1111706704"/>
        <c:scaling>
          <c:orientation val="minMax"/>
        </c:scaling>
        <c:delete val="1"/>
        <c:axPos val="b"/>
        <c:numFmt formatCode="General" sourceLinked="1"/>
        <c:majorTickMark val="none"/>
        <c:minorTickMark val="none"/>
        <c:tickLblPos val="nextTo"/>
        <c:crossAx val="1111705064"/>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Tenorite"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C737939C-241D-4FDC-8DE8-4EE3F462EE22}" type="datetimeFigureOut">
              <a:rPr lang="en-US" smtClean="0"/>
              <a:t>6/5/2023</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5BAF473-2665-42A7-89E3-C7BA7EB58D12}" type="slidenum">
              <a:rPr lang="en-US" smtClean="0"/>
              <a:t>‹#›</a:t>
            </a:fld>
            <a:endParaRPr lang="en-US" dirty="0"/>
          </a:p>
        </p:txBody>
      </p:sp>
    </p:spTree>
    <p:extLst>
      <p:ext uri="{BB962C8B-B14F-4D97-AF65-F5344CB8AC3E}">
        <p14:creationId xmlns:p14="http://schemas.microsoft.com/office/powerpoint/2010/main" val="693548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3215B1E-B289-4C56-BCC0-2AB8CF93E2A1}"/>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38200" y="2465970"/>
            <a:ext cx="5739882" cy="2387600"/>
          </a:xfrm>
        </p:spPr>
        <p:txBody>
          <a:bodyPr anchor="b">
            <a:normAutofit/>
          </a:bodyPr>
          <a:lstStyle>
            <a:lvl1pPr algn="l">
              <a:defRPr sz="5400" b="1">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838200" y="5159827"/>
            <a:ext cx="5739882" cy="783773"/>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958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rg Char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838200" y="695037"/>
            <a:ext cx="4573200" cy="1325563"/>
          </a:xfrm>
        </p:spPr>
        <p:txBody>
          <a:bodyPr/>
          <a:lstStyle>
            <a:lvl1pPr algn="l">
              <a:defRPr b="1">
                <a:solidFill>
                  <a:schemeClr val="accent4"/>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5021635" y="2039382"/>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4" name="Text Placeholder 8">
            <a:extLst>
              <a:ext uri="{FF2B5EF4-FFF2-40B4-BE49-F238E27FC236}">
                <a16:creationId xmlns:a16="http://schemas.microsoft.com/office/drawing/2014/main" id="{16CC17AD-6E52-42E9-989B-FB086C64DFD1}"/>
              </a:ext>
            </a:extLst>
          </p:cNvPr>
          <p:cNvSpPr>
            <a:spLocks noGrp="1"/>
          </p:cNvSpPr>
          <p:nvPr>
            <p:ph type="body" sz="quarter" idx="46" hasCustomPrompt="1"/>
          </p:nvPr>
        </p:nvSpPr>
        <p:spPr>
          <a:xfrm>
            <a:off x="5021635" y="2408260"/>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6" name="Text Placeholder 8">
            <a:extLst>
              <a:ext uri="{FF2B5EF4-FFF2-40B4-BE49-F238E27FC236}">
                <a16:creationId xmlns:a16="http://schemas.microsoft.com/office/drawing/2014/main" id="{D36B0D72-6C95-4E3A-A679-D94CB154306B}"/>
              </a:ext>
            </a:extLst>
          </p:cNvPr>
          <p:cNvSpPr>
            <a:spLocks noGrp="1"/>
          </p:cNvSpPr>
          <p:nvPr>
            <p:ph type="body" sz="quarter" idx="47" hasCustomPrompt="1"/>
          </p:nvPr>
        </p:nvSpPr>
        <p:spPr>
          <a:xfrm>
            <a:off x="5043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7" name="Text Placeholder 8">
            <a:extLst>
              <a:ext uri="{FF2B5EF4-FFF2-40B4-BE49-F238E27FC236}">
                <a16:creationId xmlns:a16="http://schemas.microsoft.com/office/drawing/2014/main" id="{7E6E1537-8CF9-4C86-8E25-29BFFDAFDDD2}"/>
              </a:ext>
            </a:extLst>
          </p:cNvPr>
          <p:cNvSpPr>
            <a:spLocks noGrp="1"/>
          </p:cNvSpPr>
          <p:nvPr>
            <p:ph type="body" sz="quarter" idx="48" hasCustomPrompt="1"/>
          </p:nvPr>
        </p:nvSpPr>
        <p:spPr>
          <a:xfrm>
            <a:off x="5043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8" name="Text Placeholder 8">
            <a:extLst>
              <a:ext uri="{FF2B5EF4-FFF2-40B4-BE49-F238E27FC236}">
                <a16:creationId xmlns:a16="http://schemas.microsoft.com/office/drawing/2014/main" id="{755E9ED2-721A-416D-AFA6-B57E6B8D8C5D}"/>
              </a:ext>
            </a:extLst>
          </p:cNvPr>
          <p:cNvSpPr>
            <a:spLocks noGrp="1"/>
          </p:cNvSpPr>
          <p:nvPr>
            <p:ph type="body" sz="quarter" idx="49" hasCustomPrompt="1"/>
          </p:nvPr>
        </p:nvSpPr>
        <p:spPr>
          <a:xfrm>
            <a:off x="2757407" y="4758255"/>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9" name="Text Placeholder 8">
            <a:extLst>
              <a:ext uri="{FF2B5EF4-FFF2-40B4-BE49-F238E27FC236}">
                <a16:creationId xmlns:a16="http://schemas.microsoft.com/office/drawing/2014/main" id="{0DE1C87C-07E3-42FC-9B43-81D789BF794B}"/>
              </a:ext>
            </a:extLst>
          </p:cNvPr>
          <p:cNvSpPr>
            <a:spLocks noGrp="1"/>
          </p:cNvSpPr>
          <p:nvPr>
            <p:ph type="body" sz="quarter" idx="50" hasCustomPrompt="1"/>
          </p:nvPr>
        </p:nvSpPr>
        <p:spPr>
          <a:xfrm>
            <a:off x="2757407" y="5127133"/>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0" name="Text Placeholder 8">
            <a:extLst>
              <a:ext uri="{FF2B5EF4-FFF2-40B4-BE49-F238E27FC236}">
                <a16:creationId xmlns:a16="http://schemas.microsoft.com/office/drawing/2014/main" id="{8556C5D2-9D30-44C4-95EA-DA672356995D}"/>
              </a:ext>
            </a:extLst>
          </p:cNvPr>
          <p:cNvSpPr>
            <a:spLocks noGrp="1"/>
          </p:cNvSpPr>
          <p:nvPr>
            <p:ph type="body" sz="quarter" idx="51" hasCustomPrompt="1"/>
          </p:nvPr>
        </p:nvSpPr>
        <p:spPr>
          <a:xfrm>
            <a:off x="471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5" name="Text Placeholder 8">
            <a:extLst>
              <a:ext uri="{FF2B5EF4-FFF2-40B4-BE49-F238E27FC236}">
                <a16:creationId xmlns:a16="http://schemas.microsoft.com/office/drawing/2014/main" id="{BB8DD76A-44FE-4266-9CE3-FC74ACF61470}"/>
              </a:ext>
            </a:extLst>
          </p:cNvPr>
          <p:cNvSpPr>
            <a:spLocks noGrp="1"/>
          </p:cNvSpPr>
          <p:nvPr>
            <p:ph type="body" sz="quarter" idx="52" hasCustomPrompt="1"/>
          </p:nvPr>
        </p:nvSpPr>
        <p:spPr>
          <a:xfrm>
            <a:off x="471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6" name="Text Placeholder 8">
            <a:extLst>
              <a:ext uri="{FF2B5EF4-FFF2-40B4-BE49-F238E27FC236}">
                <a16:creationId xmlns:a16="http://schemas.microsoft.com/office/drawing/2014/main" id="{BB7FB830-D9B0-43D8-B279-D8A3831911C7}"/>
              </a:ext>
            </a:extLst>
          </p:cNvPr>
          <p:cNvSpPr>
            <a:spLocks noGrp="1"/>
          </p:cNvSpPr>
          <p:nvPr>
            <p:ph type="body" sz="quarter" idx="53" hasCustomPrompt="1"/>
          </p:nvPr>
        </p:nvSpPr>
        <p:spPr>
          <a:xfrm>
            <a:off x="9615407" y="4758255"/>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7" name="Text Placeholder 8">
            <a:extLst>
              <a:ext uri="{FF2B5EF4-FFF2-40B4-BE49-F238E27FC236}">
                <a16:creationId xmlns:a16="http://schemas.microsoft.com/office/drawing/2014/main" id="{DA699CE9-2DCD-4D59-B359-D7D3511A2158}"/>
              </a:ext>
            </a:extLst>
          </p:cNvPr>
          <p:cNvSpPr>
            <a:spLocks noGrp="1"/>
          </p:cNvSpPr>
          <p:nvPr>
            <p:ph type="body" sz="quarter" idx="54" hasCustomPrompt="1"/>
          </p:nvPr>
        </p:nvSpPr>
        <p:spPr>
          <a:xfrm>
            <a:off x="9615407" y="5127133"/>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8" name="Text Placeholder 8">
            <a:extLst>
              <a:ext uri="{FF2B5EF4-FFF2-40B4-BE49-F238E27FC236}">
                <a16:creationId xmlns:a16="http://schemas.microsoft.com/office/drawing/2014/main" id="{5B0C1AF9-7ECA-4F02-B71D-97228D05B031}"/>
              </a:ext>
            </a:extLst>
          </p:cNvPr>
          <p:cNvSpPr>
            <a:spLocks noGrp="1"/>
          </p:cNvSpPr>
          <p:nvPr>
            <p:ph type="body" sz="quarter" idx="55" hasCustomPrompt="1"/>
          </p:nvPr>
        </p:nvSpPr>
        <p:spPr>
          <a:xfrm>
            <a:off x="7329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9" name="Text Placeholder 8">
            <a:extLst>
              <a:ext uri="{FF2B5EF4-FFF2-40B4-BE49-F238E27FC236}">
                <a16:creationId xmlns:a16="http://schemas.microsoft.com/office/drawing/2014/main" id="{FE515F87-B08B-4273-9427-B4477D68E33E}"/>
              </a:ext>
            </a:extLst>
          </p:cNvPr>
          <p:cNvSpPr>
            <a:spLocks noGrp="1"/>
          </p:cNvSpPr>
          <p:nvPr>
            <p:ph type="body" sz="quarter" idx="56" hasCustomPrompt="1"/>
          </p:nvPr>
        </p:nvSpPr>
        <p:spPr>
          <a:xfrm>
            <a:off x="7329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cxnSp>
        <p:nvCxnSpPr>
          <p:cNvPr id="5" name="Straight Connector 4">
            <a:extLst>
              <a:ext uri="{FF2B5EF4-FFF2-40B4-BE49-F238E27FC236}">
                <a16:creationId xmlns:a16="http://schemas.microsoft.com/office/drawing/2014/main" id="{02353FBD-19BF-45E4-A6F5-4217CDAAA52E}"/>
              </a:ext>
            </a:extLst>
          </p:cNvPr>
          <p:cNvCxnSpPr/>
          <p:nvPr userDrawn="1"/>
        </p:nvCxnSpPr>
        <p:spPr>
          <a:xfrm>
            <a:off x="1513114" y="3875317"/>
            <a:ext cx="9111343" cy="0"/>
          </a:xfrm>
          <a:prstGeom prst="line">
            <a:avLst/>
          </a:prstGeom>
          <a:ln w="28575">
            <a:solidFill>
              <a:schemeClr val="accent4"/>
            </a:solidFill>
          </a:ln>
        </p:spPr>
        <p:style>
          <a:lnRef idx="1">
            <a:schemeClr val="dk1"/>
          </a:lnRef>
          <a:fillRef idx="0">
            <a:schemeClr val="dk1"/>
          </a:fillRef>
          <a:effectRef idx="0">
            <a:schemeClr val="dk1"/>
          </a:effectRef>
          <a:fontRef idx="minor">
            <a:schemeClr val="tx1"/>
          </a:fontRef>
        </p:style>
      </p:cxnSp>
      <p:sp>
        <p:nvSpPr>
          <p:cNvPr id="41" name="Date Placeholder 4">
            <a:extLst>
              <a:ext uri="{FF2B5EF4-FFF2-40B4-BE49-F238E27FC236}">
                <a16:creationId xmlns:a16="http://schemas.microsoft.com/office/drawing/2014/main" id="{BA4BCF05-CDFF-42C0-A406-D762B747C799}"/>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42" name="Footer Placeholder 5">
            <a:extLst>
              <a:ext uri="{FF2B5EF4-FFF2-40B4-BE49-F238E27FC236}">
                <a16:creationId xmlns:a16="http://schemas.microsoft.com/office/drawing/2014/main" id="{FE043986-6365-4919-A13C-B1086DCFF1BD}"/>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43" name="Slide Number Placeholder 6">
            <a:extLst>
              <a:ext uri="{FF2B5EF4-FFF2-40B4-BE49-F238E27FC236}">
                <a16:creationId xmlns:a16="http://schemas.microsoft.com/office/drawing/2014/main" id="{4FD22B22-DA9C-4B3F-A67F-D07291278BE6}"/>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cxnSp>
        <p:nvCxnSpPr>
          <p:cNvPr id="47" name="Straight Connector 46">
            <a:extLst>
              <a:ext uri="{FF2B5EF4-FFF2-40B4-BE49-F238E27FC236}">
                <a16:creationId xmlns:a16="http://schemas.microsoft.com/office/drawing/2014/main" id="{AFAB3CE1-D027-49AE-8023-7D6E330C7E2D}"/>
              </a:ext>
            </a:extLst>
          </p:cNvPr>
          <p:cNvCxnSpPr>
            <a:cxnSpLocks/>
          </p:cNvCxnSpPr>
          <p:nvPr userDrawn="1"/>
        </p:nvCxnSpPr>
        <p:spPr>
          <a:xfrm flipV="1">
            <a:off x="6096000" y="2852057"/>
            <a:ext cx="0" cy="1643743"/>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B59BE6F-06DF-4031-A366-9BF6A53377C4}"/>
              </a:ext>
            </a:extLst>
          </p:cNvPr>
          <p:cNvCxnSpPr>
            <a:cxnSpLocks/>
          </p:cNvCxnSpPr>
          <p:nvPr userDrawn="1"/>
        </p:nvCxnSpPr>
        <p:spPr>
          <a:xfrm flipV="1">
            <a:off x="10611592"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588442AB-AF81-4C81-B0CE-584EE410EB92}"/>
              </a:ext>
            </a:extLst>
          </p:cNvPr>
          <p:cNvCxnSpPr>
            <a:cxnSpLocks/>
          </p:cNvCxnSpPr>
          <p:nvPr userDrawn="1"/>
        </p:nvCxnSpPr>
        <p:spPr>
          <a:xfrm flipV="1">
            <a:off x="1513114"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5F27884-729D-4CA6-A08A-92EBC733CCB5}"/>
              </a:ext>
            </a:extLst>
          </p:cNvPr>
          <p:cNvCxnSpPr>
            <a:cxnSpLocks/>
          </p:cNvCxnSpPr>
          <p:nvPr userDrawn="1"/>
        </p:nvCxnSpPr>
        <p:spPr>
          <a:xfrm flipV="1">
            <a:off x="3815938"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A1F7E5A1-BEA5-447F-BED5-E18F7A1D9A37}"/>
              </a:ext>
            </a:extLst>
          </p:cNvPr>
          <p:cNvCxnSpPr>
            <a:cxnSpLocks/>
          </p:cNvCxnSpPr>
          <p:nvPr userDrawn="1"/>
        </p:nvCxnSpPr>
        <p:spPr>
          <a:xfrm flipV="1">
            <a:off x="8381011"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08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right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5669280" y="2376805"/>
            <a:ext cx="501396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5669280" y="4150042"/>
            <a:ext cx="5013960" cy="1961198"/>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0" y="0"/>
            <a:ext cx="417576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371856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4">
            <a:extLst>
              <a:ext uri="{FF2B5EF4-FFF2-40B4-BE49-F238E27FC236}">
                <a16:creationId xmlns:a16="http://schemas.microsoft.com/office/drawing/2014/main" id="{9ECA7294-D791-453A-AEDA-C7BC2C83BACB}"/>
              </a:ext>
            </a:extLst>
          </p:cNvPr>
          <p:cNvSpPr>
            <a:spLocks noGrp="1"/>
          </p:cNvSpPr>
          <p:nvPr>
            <p:ph type="dt" sz="half" idx="10"/>
          </p:nvPr>
        </p:nvSpPr>
        <p:spPr>
          <a:xfrm>
            <a:off x="838200" y="6356350"/>
            <a:ext cx="2743200" cy="365125"/>
          </a:xfrm>
        </p:spPr>
        <p:txBody>
          <a:bodyPr/>
          <a:lstStyle>
            <a:lvl1pPr>
              <a:defRPr sz="900">
                <a:solidFill>
                  <a:schemeClr val="accent3">
                    <a:lumMod val="75000"/>
                  </a:schemeClr>
                </a:solidFill>
              </a:defRPr>
            </a:lvl1pPr>
          </a:lstStyle>
          <a:p>
            <a:r>
              <a:rPr lang="en-US" dirty="0"/>
              <a:t>7/29/20XX</a:t>
            </a:r>
          </a:p>
        </p:txBody>
      </p:sp>
      <p:sp>
        <p:nvSpPr>
          <p:cNvPr id="8" name="Footer Placeholder 5">
            <a:extLst>
              <a:ext uri="{FF2B5EF4-FFF2-40B4-BE49-F238E27FC236}">
                <a16:creationId xmlns:a16="http://schemas.microsoft.com/office/drawing/2014/main" id="{E3F008A3-FE03-4B55-99DE-C66C7215F529}"/>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0" name="Slide Number Placeholder 6">
            <a:extLst>
              <a:ext uri="{FF2B5EF4-FFF2-40B4-BE49-F238E27FC236}">
                <a16:creationId xmlns:a16="http://schemas.microsoft.com/office/drawing/2014/main" id="{561AA2A7-90C9-48FA-A998-4CB16275ABA5}"/>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30503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Closing slide">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3215B1E-B289-4C56-BCC0-2AB8CF93E2A1}"/>
              </a:ext>
            </a:extLst>
          </p:cNvPr>
          <p:cNvSpPr/>
          <p:nvPr userDrawn="1"/>
        </p:nvSpPr>
        <p:spPr>
          <a:xfrm>
            <a:off x="0" y="0"/>
            <a:ext cx="6096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38200" y="2313571"/>
            <a:ext cx="4419600" cy="1659716"/>
          </a:xfrm>
        </p:spPr>
        <p:txBody>
          <a:bodyPr anchor="ctr">
            <a:normAutofit/>
          </a:bodyPr>
          <a:lstStyle>
            <a:lvl1pPr algn="ctr">
              <a:defRPr sz="5400" b="1">
                <a:solidFill>
                  <a:schemeClr val="accent4"/>
                </a:solidFill>
              </a:defRPr>
            </a:lvl1pPr>
          </a:lstStyle>
          <a:p>
            <a:r>
              <a:rPr lang="en-US"/>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7772402" y="2348318"/>
            <a:ext cx="2743200" cy="1659715"/>
          </a:xfrm>
        </p:spPr>
        <p:txBody>
          <a:bodyPr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D64503-659B-472D-ABF8-01D077EB0D83}"/>
              </a:ext>
            </a:extLst>
          </p:cNvPr>
          <p:cNvSpPr>
            <a:spLocks noGrp="1"/>
          </p:cNvSpPr>
          <p:nvPr>
            <p:ph type="dt" sz="half" idx="10"/>
          </p:nvPr>
        </p:nvSpPr>
        <p:spPr>
          <a:xfrm>
            <a:off x="838200" y="6356350"/>
            <a:ext cx="1632857" cy="365125"/>
          </a:xfrm>
        </p:spPr>
        <p:txBody>
          <a:bodyPr/>
          <a:lstStyle>
            <a:lvl1pPr>
              <a:defRPr sz="900">
                <a:solidFill>
                  <a:schemeClr val="accent5">
                    <a:lumMod val="75000"/>
                  </a:schemeClr>
                </a:solidFill>
              </a:defRPr>
            </a:lvl1pPr>
          </a:lstStyle>
          <a:p>
            <a:r>
              <a:rPr lang="en-US" dirty="0"/>
              <a:t>7/29/20XX</a:t>
            </a:r>
          </a:p>
        </p:txBody>
      </p:sp>
      <p:sp>
        <p:nvSpPr>
          <p:cNvPr id="5" name="Footer Placeholder 4">
            <a:extLst>
              <a:ext uri="{FF2B5EF4-FFF2-40B4-BE49-F238E27FC236}">
                <a16:creationId xmlns:a16="http://schemas.microsoft.com/office/drawing/2014/main" id="{FE209C12-0CED-4CD5-B463-885A793CC25E}"/>
              </a:ext>
            </a:extLst>
          </p:cNvPr>
          <p:cNvSpPr>
            <a:spLocks noGrp="1"/>
          </p:cNvSpPr>
          <p:nvPr>
            <p:ph type="ftr" sz="quarter" idx="11"/>
          </p:nvPr>
        </p:nvSpPr>
        <p:spPr>
          <a:xfrm>
            <a:off x="2743200" y="6356350"/>
            <a:ext cx="2514600" cy="365125"/>
          </a:xfrm>
        </p:spPr>
        <p:txBody>
          <a:bodyPr/>
          <a:lstStyle>
            <a:lvl1pPr algn="r">
              <a:defRPr sz="900">
                <a:solidFill>
                  <a:schemeClr val="accent5">
                    <a:lumMod val="75000"/>
                  </a:schemeClr>
                </a:solidFill>
              </a:defRPr>
            </a:lvl1pPr>
          </a:lstStyle>
          <a:p>
            <a:r>
              <a:rPr lang="en-US" dirty="0"/>
              <a:t>Employee orientation</a:t>
            </a:r>
          </a:p>
        </p:txBody>
      </p:sp>
      <p:sp>
        <p:nvSpPr>
          <p:cNvPr id="6" name="Slide Number Placeholder 5">
            <a:extLst>
              <a:ext uri="{FF2B5EF4-FFF2-40B4-BE49-F238E27FC236}">
                <a16:creationId xmlns:a16="http://schemas.microsoft.com/office/drawing/2014/main" id="{1A8F03DA-3AA9-44AC-8E2B-D53B8EBEA402}"/>
              </a:ext>
            </a:extLst>
          </p:cNvPr>
          <p:cNvSpPr>
            <a:spLocks noGrp="1"/>
          </p:cNvSpPr>
          <p:nvPr>
            <p:ph type="sldNum" sz="quarter" idx="12"/>
          </p:nvPr>
        </p:nvSpPr>
        <p:spPr/>
        <p:txBody>
          <a:bodyPr/>
          <a:lstStyle>
            <a:lvl1pPr>
              <a:defRPr sz="900">
                <a:solidFill>
                  <a:schemeClr val="accent1">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390968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5"/>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434EB92-62CF-4273-86A4-59223DABDBB8}"/>
              </a:ext>
            </a:extLst>
          </p:cNvPr>
          <p:cNvSpPr/>
          <p:nvPr userDrawn="1"/>
        </p:nvSpPr>
        <p:spPr>
          <a:xfrm>
            <a:off x="0" y="3429000"/>
            <a:ext cx="12192000"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9A25F60-1F94-4EB8-AECE-53F9C3EBF6AC}"/>
              </a:ext>
            </a:extLst>
          </p:cNvPr>
          <p:cNvSpPr/>
          <p:nvPr userDrawn="1"/>
        </p:nvSpPr>
        <p:spPr>
          <a:xfrm>
            <a:off x="0" y="6509657"/>
            <a:ext cx="12192000" cy="348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E3D039-0A18-4031-8A63-D83666B066F6}"/>
              </a:ext>
            </a:extLst>
          </p:cNvPr>
          <p:cNvSpPr>
            <a:spLocks noGrp="1"/>
          </p:cNvSpPr>
          <p:nvPr>
            <p:ph type="title"/>
          </p:nvPr>
        </p:nvSpPr>
        <p:spPr>
          <a:xfrm>
            <a:off x="831850" y="3429000"/>
            <a:ext cx="10515600" cy="3080657"/>
          </a:xfrm>
        </p:spPr>
        <p:txBody>
          <a:bodyPr anchor="ctr"/>
          <a:lstStyle>
            <a:lvl1pPr>
              <a:defRPr sz="6000" b="1">
                <a:solidFill>
                  <a:schemeClr val="bg1"/>
                </a:solidFill>
              </a:defRPr>
            </a:lvl1pPr>
          </a:lstStyle>
          <a:p>
            <a:r>
              <a:rPr lang="en-US"/>
              <a:t>Click to edit Master title style</a:t>
            </a:r>
          </a:p>
        </p:txBody>
      </p:sp>
    </p:spTree>
    <p:extLst>
      <p:ext uri="{BB962C8B-B14F-4D97-AF65-F5344CB8AC3E}">
        <p14:creationId xmlns:p14="http://schemas.microsoft.com/office/powerpoint/2010/main" val="1591659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slid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p:txBody>
          <a:bodyPr/>
          <a:lstStyle>
            <a:lvl1pPr algn="ctr">
              <a:defRPr b="1">
                <a:solidFill>
                  <a:schemeClr val="accent4"/>
                </a:solidFill>
              </a:defRPr>
            </a:lvl1pPr>
          </a:lstStyle>
          <a:p>
            <a:r>
              <a:rPr lang="en-US"/>
              <a:t>Click to edit Master title style</a:t>
            </a:r>
          </a:p>
        </p:txBody>
      </p:sp>
      <p:sp>
        <p:nvSpPr>
          <p:cNvPr id="6" name="Picture Placeholder 15">
            <a:extLst>
              <a:ext uri="{FF2B5EF4-FFF2-40B4-BE49-F238E27FC236}">
                <a16:creationId xmlns:a16="http://schemas.microsoft.com/office/drawing/2014/main" id="{A74BA5A7-7918-4C65-BAAB-14B3A1E2B4E4}"/>
              </a:ext>
            </a:extLst>
          </p:cNvPr>
          <p:cNvSpPr>
            <a:spLocks noGrp="1"/>
          </p:cNvSpPr>
          <p:nvPr>
            <p:ph type="pic" sz="quarter" idx="42"/>
          </p:nvPr>
        </p:nvSpPr>
        <p:spPr>
          <a:xfrm>
            <a:off x="152161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dirty="0"/>
              <a:t>Click icon to add picture</a:t>
            </a:r>
            <a:endParaRPr lang="en-ZA" dirty="0"/>
          </a:p>
        </p:txBody>
      </p:sp>
      <p:sp>
        <p:nvSpPr>
          <p:cNvPr id="7" name="Picture Placeholder 15">
            <a:extLst>
              <a:ext uri="{FF2B5EF4-FFF2-40B4-BE49-F238E27FC236}">
                <a16:creationId xmlns:a16="http://schemas.microsoft.com/office/drawing/2014/main" id="{0C5DF728-AFC5-467F-86BF-45BBD7787257}"/>
              </a:ext>
            </a:extLst>
          </p:cNvPr>
          <p:cNvSpPr>
            <a:spLocks noGrp="1"/>
          </p:cNvSpPr>
          <p:nvPr>
            <p:ph type="pic" sz="quarter" idx="43"/>
          </p:nvPr>
        </p:nvSpPr>
        <p:spPr>
          <a:xfrm>
            <a:off x="407938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dirty="0"/>
              <a:t>Click icon to add picture</a:t>
            </a:r>
            <a:endParaRPr lang="en-ZA" dirty="0"/>
          </a:p>
        </p:txBody>
      </p:sp>
      <p:sp>
        <p:nvSpPr>
          <p:cNvPr id="8" name="Picture Placeholder 15">
            <a:extLst>
              <a:ext uri="{FF2B5EF4-FFF2-40B4-BE49-F238E27FC236}">
                <a16:creationId xmlns:a16="http://schemas.microsoft.com/office/drawing/2014/main" id="{BBFE7B80-0990-424B-A099-BFECB5508302}"/>
              </a:ext>
            </a:extLst>
          </p:cNvPr>
          <p:cNvSpPr>
            <a:spLocks noGrp="1"/>
          </p:cNvSpPr>
          <p:nvPr>
            <p:ph type="pic" sz="quarter" idx="44"/>
          </p:nvPr>
        </p:nvSpPr>
        <p:spPr>
          <a:xfrm>
            <a:off x="663715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dirty="0"/>
              <a:t>Click icon to add picture</a:t>
            </a:r>
            <a:endParaRPr lang="en-ZA" dirty="0"/>
          </a:p>
        </p:txBody>
      </p:sp>
      <p:sp>
        <p:nvSpPr>
          <p:cNvPr id="9" name="Picture Placeholder 15">
            <a:extLst>
              <a:ext uri="{FF2B5EF4-FFF2-40B4-BE49-F238E27FC236}">
                <a16:creationId xmlns:a16="http://schemas.microsoft.com/office/drawing/2014/main" id="{5B4A0F3D-F23F-4072-9FF5-6CFE888CE1E0}"/>
              </a:ext>
            </a:extLst>
          </p:cNvPr>
          <p:cNvSpPr>
            <a:spLocks noGrp="1"/>
          </p:cNvSpPr>
          <p:nvPr>
            <p:ph type="pic" sz="quarter" idx="45"/>
          </p:nvPr>
        </p:nvSpPr>
        <p:spPr>
          <a:xfrm>
            <a:off x="919492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dirty="0"/>
              <a:t>Click icon to add picture</a:t>
            </a:r>
            <a:endParaRPr lang="en-ZA" dirty="0"/>
          </a:p>
        </p:txBody>
      </p:sp>
      <p:sp>
        <p:nvSpPr>
          <p:cNvPr id="11" name="Text Placeholder 8">
            <a:extLst>
              <a:ext uri="{FF2B5EF4-FFF2-40B4-BE49-F238E27FC236}">
                <a16:creationId xmlns:a16="http://schemas.microsoft.com/office/drawing/2014/main" id="{14F97182-060B-42D4-9BD6-AADEBB4691F8}"/>
              </a:ext>
            </a:extLst>
          </p:cNvPr>
          <p:cNvSpPr>
            <a:spLocks noGrp="1"/>
          </p:cNvSpPr>
          <p:nvPr>
            <p:ph type="body" sz="quarter" idx="33" hasCustomPrompt="1"/>
          </p:nvPr>
        </p:nvSpPr>
        <p:spPr>
          <a:xfrm>
            <a:off x="1214950"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2" name="Text Placeholder 8">
            <a:extLst>
              <a:ext uri="{FF2B5EF4-FFF2-40B4-BE49-F238E27FC236}">
                <a16:creationId xmlns:a16="http://schemas.microsoft.com/office/drawing/2014/main" id="{0C32DCEC-D4CF-4F91-ABA7-22726A1E9925}"/>
              </a:ext>
            </a:extLst>
          </p:cNvPr>
          <p:cNvSpPr>
            <a:spLocks noGrp="1"/>
          </p:cNvSpPr>
          <p:nvPr>
            <p:ph type="body" sz="quarter" idx="46" hasCustomPrompt="1"/>
          </p:nvPr>
        </p:nvSpPr>
        <p:spPr>
          <a:xfrm>
            <a:off x="1214950"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6" name="Text Placeholder 8">
            <a:extLst>
              <a:ext uri="{FF2B5EF4-FFF2-40B4-BE49-F238E27FC236}">
                <a16:creationId xmlns:a16="http://schemas.microsoft.com/office/drawing/2014/main" id="{04BECAB1-5EBD-4BC7-8F7A-8B4CA80746C4}"/>
              </a:ext>
            </a:extLst>
          </p:cNvPr>
          <p:cNvSpPr>
            <a:spLocks noGrp="1"/>
          </p:cNvSpPr>
          <p:nvPr>
            <p:ph type="body" sz="quarter" idx="47" hasCustomPrompt="1"/>
          </p:nvPr>
        </p:nvSpPr>
        <p:spPr>
          <a:xfrm>
            <a:off x="3764623"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7" name="Text Placeholder 8">
            <a:extLst>
              <a:ext uri="{FF2B5EF4-FFF2-40B4-BE49-F238E27FC236}">
                <a16:creationId xmlns:a16="http://schemas.microsoft.com/office/drawing/2014/main" id="{8D671F83-5A25-4513-86E5-FFBF3BF3106F}"/>
              </a:ext>
            </a:extLst>
          </p:cNvPr>
          <p:cNvSpPr>
            <a:spLocks noGrp="1"/>
          </p:cNvSpPr>
          <p:nvPr>
            <p:ph type="body" sz="quarter" idx="48" hasCustomPrompt="1"/>
          </p:nvPr>
        </p:nvSpPr>
        <p:spPr>
          <a:xfrm>
            <a:off x="3764623"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9" name="Text Placeholder 8">
            <a:extLst>
              <a:ext uri="{FF2B5EF4-FFF2-40B4-BE49-F238E27FC236}">
                <a16:creationId xmlns:a16="http://schemas.microsoft.com/office/drawing/2014/main" id="{F6EE3639-A148-489C-A695-7EA2313AEF3B}"/>
              </a:ext>
            </a:extLst>
          </p:cNvPr>
          <p:cNvSpPr>
            <a:spLocks noGrp="1"/>
          </p:cNvSpPr>
          <p:nvPr>
            <p:ph type="body" sz="quarter" idx="49" hasCustomPrompt="1"/>
          </p:nvPr>
        </p:nvSpPr>
        <p:spPr>
          <a:xfrm>
            <a:off x="6314296"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0" name="Text Placeholder 8">
            <a:extLst>
              <a:ext uri="{FF2B5EF4-FFF2-40B4-BE49-F238E27FC236}">
                <a16:creationId xmlns:a16="http://schemas.microsoft.com/office/drawing/2014/main" id="{BB55BB21-9247-450C-9A9D-D2AD9161E10F}"/>
              </a:ext>
            </a:extLst>
          </p:cNvPr>
          <p:cNvSpPr>
            <a:spLocks noGrp="1"/>
          </p:cNvSpPr>
          <p:nvPr>
            <p:ph type="body" sz="quarter" idx="50" hasCustomPrompt="1"/>
          </p:nvPr>
        </p:nvSpPr>
        <p:spPr>
          <a:xfrm>
            <a:off x="6314296"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2" name="Text Placeholder 8">
            <a:extLst>
              <a:ext uri="{FF2B5EF4-FFF2-40B4-BE49-F238E27FC236}">
                <a16:creationId xmlns:a16="http://schemas.microsoft.com/office/drawing/2014/main" id="{934A7F7B-4591-45E6-AF17-EC81162B7336}"/>
              </a:ext>
            </a:extLst>
          </p:cNvPr>
          <p:cNvSpPr>
            <a:spLocks noGrp="1"/>
          </p:cNvSpPr>
          <p:nvPr>
            <p:ph type="body" sz="quarter" idx="51" hasCustomPrompt="1"/>
          </p:nvPr>
        </p:nvSpPr>
        <p:spPr>
          <a:xfrm>
            <a:off x="8863969"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3" name="Text Placeholder 8">
            <a:extLst>
              <a:ext uri="{FF2B5EF4-FFF2-40B4-BE49-F238E27FC236}">
                <a16:creationId xmlns:a16="http://schemas.microsoft.com/office/drawing/2014/main" id="{730702B6-2129-4FAB-8868-58B59C11FFCD}"/>
              </a:ext>
            </a:extLst>
          </p:cNvPr>
          <p:cNvSpPr>
            <a:spLocks noGrp="1"/>
          </p:cNvSpPr>
          <p:nvPr>
            <p:ph type="body" sz="quarter" idx="52" hasCustomPrompt="1"/>
          </p:nvPr>
        </p:nvSpPr>
        <p:spPr>
          <a:xfrm>
            <a:off x="8863969"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4" name="Date Placeholder 4">
            <a:extLst>
              <a:ext uri="{FF2B5EF4-FFF2-40B4-BE49-F238E27FC236}">
                <a16:creationId xmlns:a16="http://schemas.microsoft.com/office/drawing/2014/main" id="{AD0AC7DB-F500-41DA-8326-3ED61B33F924}"/>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25" name="Footer Placeholder 5">
            <a:extLst>
              <a:ext uri="{FF2B5EF4-FFF2-40B4-BE49-F238E27FC236}">
                <a16:creationId xmlns:a16="http://schemas.microsoft.com/office/drawing/2014/main" id="{798612DF-528A-42D7-8634-25EFF61598DF}"/>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26" name="Slide Number Placeholder 6">
            <a:extLst>
              <a:ext uri="{FF2B5EF4-FFF2-40B4-BE49-F238E27FC236}">
                <a16:creationId xmlns:a16="http://schemas.microsoft.com/office/drawing/2014/main" id="{1E3817B4-A707-4ACC-9CAC-E32B5E0A4F0B}"/>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6386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5669280" y="822325"/>
            <a:ext cx="568452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5669280" y="2595562"/>
            <a:ext cx="5684520" cy="3181034"/>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0" y="0"/>
            <a:ext cx="4175760" cy="3840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0" y="3840480"/>
            <a:ext cx="4175760" cy="2087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54E59D1-0F68-4FA3-944D-63FCD442DA66}"/>
              </a:ext>
            </a:extLst>
          </p:cNvPr>
          <p:cNvSpPr/>
          <p:nvPr userDrawn="1"/>
        </p:nvSpPr>
        <p:spPr>
          <a:xfrm flipV="1">
            <a:off x="0" y="5928360"/>
            <a:ext cx="4175760" cy="929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4">
            <a:extLst>
              <a:ext uri="{FF2B5EF4-FFF2-40B4-BE49-F238E27FC236}">
                <a16:creationId xmlns:a16="http://schemas.microsoft.com/office/drawing/2014/main" id="{2FF674D8-A0B1-4D60-AB18-A733984F7044}"/>
              </a:ext>
            </a:extLst>
          </p:cNvPr>
          <p:cNvSpPr>
            <a:spLocks noGrp="1"/>
          </p:cNvSpPr>
          <p:nvPr>
            <p:ph type="dt" sz="half" idx="10"/>
          </p:nvPr>
        </p:nvSpPr>
        <p:spPr>
          <a:xfrm>
            <a:off x="838200" y="6356350"/>
            <a:ext cx="2743200" cy="365125"/>
          </a:xfrm>
        </p:spPr>
        <p:txBody>
          <a:bodyPr/>
          <a:lstStyle>
            <a:lvl1pPr>
              <a:defRPr sz="900">
                <a:solidFill>
                  <a:schemeClr val="accent2">
                    <a:lumMod val="75000"/>
                  </a:schemeClr>
                </a:solidFill>
              </a:defRPr>
            </a:lvl1pPr>
          </a:lstStyle>
          <a:p>
            <a:r>
              <a:rPr lang="en-US" dirty="0"/>
              <a:t>7/29/20XX</a:t>
            </a:r>
          </a:p>
        </p:txBody>
      </p:sp>
      <p:sp>
        <p:nvSpPr>
          <p:cNvPr id="22" name="Footer Placeholder 5">
            <a:extLst>
              <a:ext uri="{FF2B5EF4-FFF2-40B4-BE49-F238E27FC236}">
                <a16:creationId xmlns:a16="http://schemas.microsoft.com/office/drawing/2014/main" id="{7E0AFFFB-7406-40B3-B2D5-18288BEA52C6}"/>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23" name="Slide Number Placeholder 6">
            <a:extLst>
              <a:ext uri="{FF2B5EF4-FFF2-40B4-BE49-F238E27FC236}">
                <a16:creationId xmlns:a16="http://schemas.microsoft.com/office/drawing/2014/main" id="{0D2AF818-9E4C-485A-8EA3-3BD5917D5233}"/>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16458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838200" y="822325"/>
            <a:ext cx="568452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838200" y="2595562"/>
            <a:ext cx="5684520" cy="441552"/>
          </a:xfrm>
        </p:spPr>
        <p:txBody>
          <a:bodyPr>
            <a:normAutofit/>
          </a:bodyPr>
          <a:lstStyle>
            <a:lvl1pPr marL="0" indent="0">
              <a:lnSpc>
                <a:spcPct val="100000"/>
              </a:lnSpc>
              <a:buNone/>
              <a:defRPr lang="en-US" sz="1800" b="1" kern="1200" dirty="0" smtClean="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8016240" y="0"/>
            <a:ext cx="240138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10417629" y="0"/>
            <a:ext cx="177437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54E59D1-0F68-4FA3-944D-63FCD442DA66}"/>
              </a:ext>
            </a:extLst>
          </p:cNvPr>
          <p:cNvSpPr/>
          <p:nvPr userDrawn="1"/>
        </p:nvSpPr>
        <p:spPr>
          <a:xfrm flipV="1">
            <a:off x="11800114" y="0"/>
            <a:ext cx="39188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2">
            <a:extLst>
              <a:ext uri="{FF2B5EF4-FFF2-40B4-BE49-F238E27FC236}">
                <a16:creationId xmlns:a16="http://schemas.microsoft.com/office/drawing/2014/main" id="{620C3808-5997-40A2-83EF-E2136C52EFE1}"/>
              </a:ext>
            </a:extLst>
          </p:cNvPr>
          <p:cNvSpPr>
            <a:spLocks noGrp="1"/>
          </p:cNvSpPr>
          <p:nvPr>
            <p:ph idx="10"/>
          </p:nvPr>
        </p:nvSpPr>
        <p:spPr>
          <a:xfrm>
            <a:off x="838200" y="4529818"/>
            <a:ext cx="5684520" cy="441552"/>
          </a:xfrm>
        </p:spPr>
        <p:txBody>
          <a:bodyPr>
            <a:normAutofit/>
          </a:bodyPr>
          <a:lstStyle>
            <a:lvl1pPr marL="0" indent="0">
              <a:lnSpc>
                <a:spcPct val="100000"/>
              </a:lnSpc>
              <a:buNone/>
              <a:defRPr lang="en-US" sz="1800" b="1" kern="1200" dirty="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1000"/>
              </a:spcBef>
              <a:buFont typeface="Arial" panose="020B0604020202020204" pitchFamily="34" charset="0"/>
              <a:buNone/>
            </a:pPr>
            <a:r>
              <a:rPr lang="en-US"/>
              <a:t>Click to edit Master text styles</a:t>
            </a:r>
          </a:p>
        </p:txBody>
      </p:sp>
      <p:sp>
        <p:nvSpPr>
          <p:cNvPr id="8" name="Content Placeholder 2">
            <a:extLst>
              <a:ext uri="{FF2B5EF4-FFF2-40B4-BE49-F238E27FC236}">
                <a16:creationId xmlns:a16="http://schemas.microsoft.com/office/drawing/2014/main" id="{EAD9A34D-2599-4944-8F4B-6953690367EE}"/>
              </a:ext>
            </a:extLst>
          </p:cNvPr>
          <p:cNvSpPr>
            <a:spLocks noGrp="1"/>
          </p:cNvSpPr>
          <p:nvPr>
            <p:ph idx="11"/>
          </p:nvPr>
        </p:nvSpPr>
        <p:spPr>
          <a:xfrm>
            <a:off x="838200" y="3040514"/>
            <a:ext cx="5684520" cy="1106942"/>
          </a:xfrm>
        </p:spPr>
        <p:txBody>
          <a:bodyPr>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Content Placeholder 2">
            <a:extLst>
              <a:ext uri="{FF2B5EF4-FFF2-40B4-BE49-F238E27FC236}">
                <a16:creationId xmlns:a16="http://schemas.microsoft.com/office/drawing/2014/main" id="{4D123A04-698E-4E6B-BB2C-C4FCA2CFBB9A}"/>
              </a:ext>
            </a:extLst>
          </p:cNvPr>
          <p:cNvSpPr>
            <a:spLocks noGrp="1"/>
          </p:cNvSpPr>
          <p:nvPr>
            <p:ph idx="12"/>
          </p:nvPr>
        </p:nvSpPr>
        <p:spPr>
          <a:xfrm>
            <a:off x="838200" y="4993888"/>
            <a:ext cx="5684520" cy="1106942"/>
          </a:xfrm>
        </p:spPr>
        <p:txBody>
          <a:bodyPr>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4" name="Date Placeholder 4">
            <a:extLst>
              <a:ext uri="{FF2B5EF4-FFF2-40B4-BE49-F238E27FC236}">
                <a16:creationId xmlns:a16="http://schemas.microsoft.com/office/drawing/2014/main" id="{8BC6F0B0-7E88-4658-BED0-B126DDE797A0}"/>
              </a:ext>
            </a:extLst>
          </p:cNvPr>
          <p:cNvSpPr>
            <a:spLocks noGrp="1"/>
          </p:cNvSpPr>
          <p:nvPr>
            <p:ph type="dt" sz="half" idx="13"/>
          </p:nvPr>
        </p:nvSpPr>
        <p:spPr>
          <a:xfrm>
            <a:off x="838200" y="6356350"/>
            <a:ext cx="2743200" cy="365125"/>
          </a:xfrm>
        </p:spPr>
        <p:txBody>
          <a:bodyPr/>
          <a:lstStyle>
            <a:lvl1pPr>
              <a:defRPr sz="900">
                <a:solidFill>
                  <a:schemeClr val="accent4">
                    <a:lumMod val="40000"/>
                    <a:lumOff val="60000"/>
                  </a:schemeClr>
                </a:solidFill>
              </a:defRPr>
            </a:lvl1pPr>
          </a:lstStyle>
          <a:p>
            <a:r>
              <a:rPr lang="en-US" dirty="0"/>
              <a:t>7/29/20XX</a:t>
            </a:r>
          </a:p>
        </p:txBody>
      </p:sp>
      <p:sp>
        <p:nvSpPr>
          <p:cNvPr id="15" name="Footer Placeholder 5">
            <a:extLst>
              <a:ext uri="{FF2B5EF4-FFF2-40B4-BE49-F238E27FC236}">
                <a16:creationId xmlns:a16="http://schemas.microsoft.com/office/drawing/2014/main" id="{1B454B68-B7BD-4197-BF00-63964D76348E}"/>
              </a:ext>
            </a:extLst>
          </p:cNvPr>
          <p:cNvSpPr>
            <a:spLocks noGrp="1"/>
          </p:cNvSpPr>
          <p:nvPr>
            <p:ph type="ftr" sz="quarter" idx="14"/>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6" name="Slide Number Placeholder 6">
            <a:extLst>
              <a:ext uri="{FF2B5EF4-FFF2-40B4-BE49-F238E27FC236}">
                <a16:creationId xmlns:a16="http://schemas.microsoft.com/office/drawing/2014/main" id="{BAA42605-D696-484D-B611-62CB3140EAC3}"/>
              </a:ext>
            </a:extLst>
          </p:cNvPr>
          <p:cNvSpPr>
            <a:spLocks noGrp="1"/>
          </p:cNvSpPr>
          <p:nvPr>
            <p:ph type="sldNum" sz="quarter" idx="15"/>
          </p:nvPr>
        </p:nvSpPr>
        <p:spPr>
          <a:xfrm>
            <a:off x="8610600" y="6356350"/>
            <a:ext cx="2743200" cy="365125"/>
          </a:xfrm>
        </p:spPr>
        <p:txBody>
          <a:bodyPr/>
          <a:lstStyle>
            <a:lvl1pPr>
              <a:defRPr sz="900">
                <a:solidFill>
                  <a:schemeClr val="accent5"/>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65568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four content">
    <p:bg>
      <p:bgPr>
        <a:solidFill>
          <a:schemeClr val="accent4"/>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2A3DF3F-0A0C-4018-A9D5-6DE43170F37E}"/>
              </a:ext>
            </a:extLst>
          </p:cNvPr>
          <p:cNvSpPr>
            <a:spLocks noGrp="1"/>
          </p:cNvSpPr>
          <p:nvPr>
            <p:ph type="title"/>
          </p:nvPr>
        </p:nvSpPr>
        <p:spPr>
          <a:xfrm>
            <a:off x="2024742" y="822325"/>
            <a:ext cx="9329058" cy="1325563"/>
          </a:xfrm>
        </p:spPr>
        <p:txBody>
          <a:bodyPr anchor="b"/>
          <a:lstStyle>
            <a:lvl1pPr>
              <a:defRPr b="1">
                <a:solidFill>
                  <a:schemeClr val="bg1"/>
                </a:solidFill>
              </a:defRPr>
            </a:lvl1pPr>
          </a:lstStyle>
          <a:p>
            <a:r>
              <a:rPr lang="en-US"/>
              <a:t>Click to edit Master title style</a:t>
            </a:r>
          </a:p>
        </p:txBody>
      </p:sp>
      <p:sp>
        <p:nvSpPr>
          <p:cNvPr id="8" name="Content Placeholder 2">
            <a:extLst>
              <a:ext uri="{FF2B5EF4-FFF2-40B4-BE49-F238E27FC236}">
                <a16:creationId xmlns:a16="http://schemas.microsoft.com/office/drawing/2014/main" id="{B2E9ED8E-C27B-434B-BABA-E66DF12C5036}"/>
              </a:ext>
            </a:extLst>
          </p:cNvPr>
          <p:cNvSpPr>
            <a:spLocks noGrp="1"/>
          </p:cNvSpPr>
          <p:nvPr>
            <p:ph idx="1"/>
          </p:nvPr>
        </p:nvSpPr>
        <p:spPr>
          <a:xfrm>
            <a:off x="2024742" y="259556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Rectangle 9">
            <a:extLst>
              <a:ext uri="{FF2B5EF4-FFF2-40B4-BE49-F238E27FC236}">
                <a16:creationId xmlns:a16="http://schemas.microsoft.com/office/drawing/2014/main" id="{CA9EBAE4-D52F-453F-8270-8B6E097489BF}"/>
              </a:ext>
            </a:extLst>
          </p:cNvPr>
          <p:cNvSpPr/>
          <p:nvPr userDrawn="1"/>
        </p:nvSpPr>
        <p:spPr>
          <a:xfrm>
            <a:off x="0" y="-1"/>
            <a:ext cx="674914"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9FC540D-D53A-486F-96EA-3488254DA8F1}"/>
              </a:ext>
            </a:extLst>
          </p:cNvPr>
          <p:cNvSpPr/>
          <p:nvPr userDrawn="1"/>
        </p:nvSpPr>
        <p:spPr>
          <a:xfrm flipV="1">
            <a:off x="674914" y="0"/>
            <a:ext cx="67491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AA5699F8-E412-4D90-AD9E-5A933F03D673}"/>
              </a:ext>
            </a:extLst>
          </p:cNvPr>
          <p:cNvSpPr>
            <a:spLocks noGrp="1"/>
          </p:cNvSpPr>
          <p:nvPr>
            <p:ph idx="10"/>
          </p:nvPr>
        </p:nvSpPr>
        <p:spPr>
          <a:xfrm>
            <a:off x="7019111" y="259556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5" name="Content Placeholder 2">
            <a:extLst>
              <a:ext uri="{FF2B5EF4-FFF2-40B4-BE49-F238E27FC236}">
                <a16:creationId xmlns:a16="http://schemas.microsoft.com/office/drawing/2014/main" id="{3C6CD4EE-A2DF-4227-8E8E-061E1811B311}"/>
              </a:ext>
            </a:extLst>
          </p:cNvPr>
          <p:cNvSpPr>
            <a:spLocks noGrp="1"/>
          </p:cNvSpPr>
          <p:nvPr>
            <p:ph idx="11"/>
          </p:nvPr>
        </p:nvSpPr>
        <p:spPr>
          <a:xfrm>
            <a:off x="2024742" y="444613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6" name="Content Placeholder 2">
            <a:extLst>
              <a:ext uri="{FF2B5EF4-FFF2-40B4-BE49-F238E27FC236}">
                <a16:creationId xmlns:a16="http://schemas.microsoft.com/office/drawing/2014/main" id="{2BD7E863-25A7-4713-A3A0-9A5F432FE00D}"/>
              </a:ext>
            </a:extLst>
          </p:cNvPr>
          <p:cNvSpPr>
            <a:spLocks noGrp="1"/>
          </p:cNvSpPr>
          <p:nvPr>
            <p:ph idx="12"/>
          </p:nvPr>
        </p:nvSpPr>
        <p:spPr>
          <a:xfrm>
            <a:off x="7019111" y="444613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7" name="Content Placeholder 2">
            <a:extLst>
              <a:ext uri="{FF2B5EF4-FFF2-40B4-BE49-F238E27FC236}">
                <a16:creationId xmlns:a16="http://schemas.microsoft.com/office/drawing/2014/main" id="{13EEC52D-9939-4E0F-B26E-6287735877FF}"/>
              </a:ext>
            </a:extLst>
          </p:cNvPr>
          <p:cNvSpPr>
            <a:spLocks noGrp="1"/>
          </p:cNvSpPr>
          <p:nvPr>
            <p:ph idx="13"/>
          </p:nvPr>
        </p:nvSpPr>
        <p:spPr>
          <a:xfrm>
            <a:off x="2024740" y="306977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8" name="Content Placeholder 2">
            <a:extLst>
              <a:ext uri="{FF2B5EF4-FFF2-40B4-BE49-F238E27FC236}">
                <a16:creationId xmlns:a16="http://schemas.microsoft.com/office/drawing/2014/main" id="{3F6A9263-89CC-446B-AA55-FA0F0180A706}"/>
              </a:ext>
            </a:extLst>
          </p:cNvPr>
          <p:cNvSpPr>
            <a:spLocks noGrp="1"/>
          </p:cNvSpPr>
          <p:nvPr>
            <p:ph idx="14"/>
          </p:nvPr>
        </p:nvSpPr>
        <p:spPr>
          <a:xfrm>
            <a:off x="7019109" y="306977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9" name="Content Placeholder 2">
            <a:extLst>
              <a:ext uri="{FF2B5EF4-FFF2-40B4-BE49-F238E27FC236}">
                <a16:creationId xmlns:a16="http://schemas.microsoft.com/office/drawing/2014/main" id="{73A562DC-F1FD-4766-B507-CC08FBA1EE68}"/>
              </a:ext>
            </a:extLst>
          </p:cNvPr>
          <p:cNvSpPr>
            <a:spLocks noGrp="1"/>
          </p:cNvSpPr>
          <p:nvPr>
            <p:ph idx="15"/>
          </p:nvPr>
        </p:nvSpPr>
        <p:spPr>
          <a:xfrm>
            <a:off x="2024740" y="492034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0" name="Content Placeholder 2">
            <a:extLst>
              <a:ext uri="{FF2B5EF4-FFF2-40B4-BE49-F238E27FC236}">
                <a16:creationId xmlns:a16="http://schemas.microsoft.com/office/drawing/2014/main" id="{B4A99B91-CC4B-4964-B372-94ED4BB9A772}"/>
              </a:ext>
            </a:extLst>
          </p:cNvPr>
          <p:cNvSpPr>
            <a:spLocks noGrp="1"/>
          </p:cNvSpPr>
          <p:nvPr>
            <p:ph idx="16"/>
          </p:nvPr>
        </p:nvSpPr>
        <p:spPr>
          <a:xfrm>
            <a:off x="7019109" y="492034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1" name="Date Placeholder 4">
            <a:extLst>
              <a:ext uri="{FF2B5EF4-FFF2-40B4-BE49-F238E27FC236}">
                <a16:creationId xmlns:a16="http://schemas.microsoft.com/office/drawing/2014/main" id="{5413A312-123E-4C7A-864E-C120568D6037}"/>
              </a:ext>
            </a:extLst>
          </p:cNvPr>
          <p:cNvSpPr>
            <a:spLocks noGrp="1"/>
          </p:cNvSpPr>
          <p:nvPr>
            <p:ph type="dt" sz="half" idx="17"/>
          </p:nvPr>
        </p:nvSpPr>
        <p:spPr>
          <a:xfrm>
            <a:off x="2024740" y="6356350"/>
            <a:ext cx="1556659" cy="365125"/>
          </a:xfrm>
        </p:spPr>
        <p:txBody>
          <a:bodyPr/>
          <a:lstStyle>
            <a:lvl1pPr>
              <a:defRPr sz="900">
                <a:solidFill>
                  <a:schemeClr val="accent4">
                    <a:lumMod val="40000"/>
                    <a:lumOff val="60000"/>
                  </a:schemeClr>
                </a:solidFill>
              </a:defRPr>
            </a:lvl1pPr>
          </a:lstStyle>
          <a:p>
            <a:r>
              <a:rPr lang="en-US" dirty="0"/>
              <a:t>7/29/20XX</a:t>
            </a:r>
          </a:p>
        </p:txBody>
      </p:sp>
      <p:sp>
        <p:nvSpPr>
          <p:cNvPr id="22" name="Footer Placeholder 5">
            <a:extLst>
              <a:ext uri="{FF2B5EF4-FFF2-40B4-BE49-F238E27FC236}">
                <a16:creationId xmlns:a16="http://schemas.microsoft.com/office/drawing/2014/main" id="{F3306EE3-B07E-48BA-A4EE-EAFE9A458C38}"/>
              </a:ext>
            </a:extLst>
          </p:cNvPr>
          <p:cNvSpPr>
            <a:spLocks noGrp="1"/>
          </p:cNvSpPr>
          <p:nvPr>
            <p:ph type="ftr" sz="quarter" idx="18"/>
          </p:nvPr>
        </p:nvSpPr>
        <p:spPr>
          <a:xfrm>
            <a:off x="4038600" y="6356350"/>
            <a:ext cx="5268686" cy="365125"/>
          </a:xfrm>
        </p:spPr>
        <p:txBody>
          <a:bodyPr/>
          <a:lstStyle>
            <a:lvl1pPr>
              <a:defRPr sz="900">
                <a:solidFill>
                  <a:schemeClr val="accent4">
                    <a:lumMod val="40000"/>
                    <a:lumOff val="60000"/>
                  </a:schemeClr>
                </a:solidFill>
              </a:defRPr>
            </a:lvl1pPr>
          </a:lstStyle>
          <a:p>
            <a:r>
              <a:rPr lang="en-US" dirty="0"/>
              <a:t>Employee orientation</a:t>
            </a:r>
          </a:p>
        </p:txBody>
      </p:sp>
      <p:sp>
        <p:nvSpPr>
          <p:cNvPr id="23" name="Slide Number Placeholder 6">
            <a:extLst>
              <a:ext uri="{FF2B5EF4-FFF2-40B4-BE49-F238E27FC236}">
                <a16:creationId xmlns:a16="http://schemas.microsoft.com/office/drawing/2014/main" id="{6A049DF0-5C6A-4542-841D-C03F62304820}"/>
              </a:ext>
            </a:extLst>
          </p:cNvPr>
          <p:cNvSpPr>
            <a:spLocks noGrp="1"/>
          </p:cNvSpPr>
          <p:nvPr>
            <p:ph type="sldNum" sz="quarter" idx="19"/>
          </p:nvPr>
        </p:nvSpPr>
        <p:spPr>
          <a:xfrm>
            <a:off x="9764486" y="6356350"/>
            <a:ext cx="1589314"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8215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left content">
    <p:bg>
      <p:bgPr>
        <a:solidFill>
          <a:schemeClr val="accent4"/>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9BF9015-BE24-42C7-B20B-596FE57DE338}"/>
              </a:ext>
            </a:extLst>
          </p:cNvPr>
          <p:cNvSpPr>
            <a:spLocks noGrp="1"/>
          </p:cNvSpPr>
          <p:nvPr>
            <p:ph type="title" hasCustomPrompt="1"/>
          </p:nvPr>
        </p:nvSpPr>
        <p:spPr>
          <a:xfrm>
            <a:off x="1173480" y="3864426"/>
            <a:ext cx="5684520" cy="737734"/>
          </a:xfrm>
        </p:spPr>
        <p:txBody>
          <a:bodyPr anchor="b"/>
          <a:lstStyle>
            <a:lvl1pPr>
              <a:defRPr b="1">
                <a:solidFill>
                  <a:schemeClr val="bg1"/>
                </a:solidFill>
              </a:defRPr>
            </a:lvl1pPr>
          </a:lstStyle>
          <a:p>
            <a:r>
              <a:rPr lang="en-US"/>
              <a:t>Click to edit title</a:t>
            </a:r>
          </a:p>
        </p:txBody>
      </p:sp>
      <p:sp>
        <p:nvSpPr>
          <p:cNvPr id="8" name="Content Placeholder 2">
            <a:extLst>
              <a:ext uri="{FF2B5EF4-FFF2-40B4-BE49-F238E27FC236}">
                <a16:creationId xmlns:a16="http://schemas.microsoft.com/office/drawing/2014/main" id="{37368391-D103-4780-88AC-9746C0359607}"/>
              </a:ext>
            </a:extLst>
          </p:cNvPr>
          <p:cNvSpPr>
            <a:spLocks noGrp="1"/>
          </p:cNvSpPr>
          <p:nvPr>
            <p:ph idx="1"/>
          </p:nvPr>
        </p:nvSpPr>
        <p:spPr>
          <a:xfrm>
            <a:off x="1173480" y="4879291"/>
            <a:ext cx="5684520" cy="1325563"/>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Rectangle 9">
            <a:extLst>
              <a:ext uri="{FF2B5EF4-FFF2-40B4-BE49-F238E27FC236}">
                <a16:creationId xmlns:a16="http://schemas.microsoft.com/office/drawing/2014/main" id="{AA0B4B24-EFFA-49CE-88D9-B8E2ECE17208}"/>
              </a:ext>
            </a:extLst>
          </p:cNvPr>
          <p:cNvSpPr/>
          <p:nvPr userDrawn="1"/>
        </p:nvSpPr>
        <p:spPr>
          <a:xfrm>
            <a:off x="0" y="0"/>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94AD39F-C2DD-4F6A-8AB9-EA5E0024EB1C}"/>
              </a:ext>
            </a:extLst>
          </p:cNvPr>
          <p:cNvSpPr/>
          <p:nvPr userDrawn="1"/>
        </p:nvSpPr>
        <p:spPr>
          <a:xfrm flipV="1">
            <a:off x="8016240" y="0"/>
            <a:ext cx="417576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Date Placeholder 4">
            <a:extLst>
              <a:ext uri="{FF2B5EF4-FFF2-40B4-BE49-F238E27FC236}">
                <a16:creationId xmlns:a16="http://schemas.microsoft.com/office/drawing/2014/main" id="{38ABA718-1AEF-413D-964E-FA9CA8EDD8A2}"/>
              </a:ext>
            </a:extLst>
          </p:cNvPr>
          <p:cNvSpPr>
            <a:spLocks noGrp="1"/>
          </p:cNvSpPr>
          <p:nvPr>
            <p:ph type="dt" sz="half" idx="10"/>
          </p:nvPr>
        </p:nvSpPr>
        <p:spPr>
          <a:xfrm>
            <a:off x="838200" y="6356350"/>
            <a:ext cx="2743200" cy="365125"/>
          </a:xfrm>
        </p:spPr>
        <p:txBody>
          <a:bodyPr/>
          <a:lstStyle>
            <a:lvl1pPr>
              <a:defRPr sz="900">
                <a:solidFill>
                  <a:schemeClr val="accent4">
                    <a:lumMod val="40000"/>
                    <a:lumOff val="60000"/>
                  </a:schemeClr>
                </a:solidFill>
              </a:defRPr>
            </a:lvl1pPr>
          </a:lstStyle>
          <a:p>
            <a:r>
              <a:rPr lang="en-US" dirty="0"/>
              <a:t>7/29/20XX</a:t>
            </a:r>
          </a:p>
        </p:txBody>
      </p:sp>
      <p:sp>
        <p:nvSpPr>
          <p:cNvPr id="9" name="Rectangle 8">
            <a:extLst>
              <a:ext uri="{FF2B5EF4-FFF2-40B4-BE49-F238E27FC236}">
                <a16:creationId xmlns:a16="http://schemas.microsoft.com/office/drawing/2014/main" id="{0EE83AD3-B30F-42CE-99A0-D50CDB9C951F}"/>
              </a:ext>
            </a:extLst>
          </p:cNvPr>
          <p:cNvSpPr/>
          <p:nvPr userDrawn="1"/>
        </p:nvSpPr>
        <p:spPr>
          <a:xfrm>
            <a:off x="8011886" y="3429000"/>
            <a:ext cx="4180114"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5">
            <a:extLst>
              <a:ext uri="{FF2B5EF4-FFF2-40B4-BE49-F238E27FC236}">
                <a16:creationId xmlns:a16="http://schemas.microsoft.com/office/drawing/2014/main" id="{BCCB3A69-6840-43C8-94EB-C3EF41DBCE74}"/>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6" name="Slide Number Placeholder 6">
            <a:extLst>
              <a:ext uri="{FF2B5EF4-FFF2-40B4-BE49-F238E27FC236}">
                <a16:creationId xmlns:a16="http://schemas.microsoft.com/office/drawing/2014/main" id="{B374594B-C272-477C-B1DB-A1E214CEDA46}"/>
              </a:ext>
            </a:extLst>
          </p:cNvPr>
          <p:cNvSpPr>
            <a:spLocks noGrp="1"/>
          </p:cNvSpPr>
          <p:nvPr>
            <p:ph type="sldNum" sz="quarter" idx="12"/>
          </p:nvPr>
        </p:nvSpPr>
        <p:spPr>
          <a:xfrm>
            <a:off x="8610600" y="6356350"/>
            <a:ext cx="2743200" cy="365125"/>
          </a:xfrm>
        </p:spPr>
        <p:txBody>
          <a:bodyPr/>
          <a:lstStyle>
            <a:lvl1pPr>
              <a:defRPr sz="900">
                <a:solidFill>
                  <a:schemeClr val="accent2">
                    <a:lumMod val="5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69464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enter text with top border">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anchor="b"/>
          <a:lstStyle>
            <a:lvl1pPr algn="ctr">
              <a:defRPr b="1">
                <a:solidFill>
                  <a:schemeClr val="accent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4" name="Rectangle 3">
            <a:extLst>
              <a:ext uri="{FF2B5EF4-FFF2-40B4-BE49-F238E27FC236}">
                <a16:creationId xmlns:a16="http://schemas.microsoft.com/office/drawing/2014/main" id="{2B217CA4-9423-45D5-AD1D-2415B600F1DD}"/>
              </a:ext>
            </a:extLst>
          </p:cNvPr>
          <p:cNvSpPr/>
          <p:nvPr userDrawn="1"/>
        </p:nvSpPr>
        <p:spPr>
          <a:xfrm>
            <a:off x="0" y="0"/>
            <a:ext cx="12192000" cy="10814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a:extLst>
              <a:ext uri="{FF2B5EF4-FFF2-40B4-BE49-F238E27FC236}">
                <a16:creationId xmlns:a16="http://schemas.microsoft.com/office/drawing/2014/main" id="{4F525B7F-8292-4AE6-B9B3-F6C0621F1161}"/>
              </a:ext>
            </a:extLst>
          </p:cNvPr>
          <p:cNvSpPr>
            <a:spLocks noGrp="1"/>
          </p:cNvSpPr>
          <p:nvPr>
            <p:ph type="dt" sz="half" idx="10"/>
          </p:nvPr>
        </p:nvSpPr>
        <p:spPr/>
        <p:txBody>
          <a:bodyPr/>
          <a:lstStyle>
            <a:lvl1pPr>
              <a:defRPr sz="900">
                <a:solidFill>
                  <a:schemeClr val="accent5">
                    <a:lumMod val="75000"/>
                  </a:schemeClr>
                </a:solidFill>
              </a:defRPr>
            </a:lvl1pPr>
          </a:lstStyle>
          <a:p>
            <a:r>
              <a:rPr lang="en-US" dirty="0"/>
              <a:t>7/29/20XX</a:t>
            </a:r>
          </a:p>
        </p:txBody>
      </p:sp>
      <p:sp>
        <p:nvSpPr>
          <p:cNvPr id="6" name="Footer Placeholder 5">
            <a:extLst>
              <a:ext uri="{FF2B5EF4-FFF2-40B4-BE49-F238E27FC236}">
                <a16:creationId xmlns:a16="http://schemas.microsoft.com/office/drawing/2014/main" id="{E3E86D52-9DFB-4D69-BF39-2C163B3946ED}"/>
              </a:ext>
            </a:extLst>
          </p:cNvPr>
          <p:cNvSpPr>
            <a:spLocks noGrp="1"/>
          </p:cNvSpPr>
          <p:nvPr>
            <p:ph type="ftr" sz="quarter" idx="11"/>
          </p:nvPr>
        </p:nvSpPr>
        <p:spPr/>
        <p:txBody>
          <a:bodyPr/>
          <a:lstStyle>
            <a:lvl1pPr>
              <a:defRPr sz="900">
                <a:solidFill>
                  <a:schemeClr val="accent5">
                    <a:lumMod val="75000"/>
                  </a:schemeClr>
                </a:solidFill>
              </a:defRPr>
            </a:lvl1pPr>
          </a:lstStyle>
          <a:p>
            <a:r>
              <a:rPr lang="en-US" dirty="0"/>
              <a:t>Employee orientation</a:t>
            </a:r>
          </a:p>
        </p:txBody>
      </p:sp>
      <p:sp>
        <p:nvSpPr>
          <p:cNvPr id="7" name="Slide Number Placeholder 6">
            <a:extLst>
              <a:ext uri="{FF2B5EF4-FFF2-40B4-BE49-F238E27FC236}">
                <a16:creationId xmlns:a16="http://schemas.microsoft.com/office/drawing/2014/main" id="{A0B91A39-D816-4317-AA23-55510F9D35DE}"/>
              </a:ext>
            </a:extLst>
          </p:cNvPr>
          <p:cNvSpPr>
            <a:spLocks noGrp="1"/>
          </p:cNvSpPr>
          <p:nvPr>
            <p:ph type="sldNum" sz="quarter" idx="12"/>
          </p:nvPr>
        </p:nvSpPr>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8160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enter tex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anchor="b"/>
          <a:lstStyle>
            <a:lvl1pPr algn="ctr">
              <a:defRPr b="1">
                <a:solidFill>
                  <a:schemeClr val="accent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5" name="Rectangle 4">
            <a:extLst>
              <a:ext uri="{FF2B5EF4-FFF2-40B4-BE49-F238E27FC236}">
                <a16:creationId xmlns:a16="http://schemas.microsoft.com/office/drawing/2014/main" id="{D7B514D1-FFF2-4784-BC98-5C209566EB25}"/>
              </a:ext>
            </a:extLst>
          </p:cNvPr>
          <p:cNvSpPr/>
          <p:nvPr userDrawn="1"/>
        </p:nvSpPr>
        <p:spPr>
          <a:xfrm>
            <a:off x="0"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9F775047-FCCD-48A9-AE4B-E4619B3FA069}"/>
              </a:ext>
            </a:extLst>
          </p:cNvPr>
          <p:cNvSpPr/>
          <p:nvPr userDrawn="1"/>
        </p:nvSpPr>
        <p:spPr>
          <a:xfrm>
            <a:off x="10276114"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4">
            <a:extLst>
              <a:ext uri="{FF2B5EF4-FFF2-40B4-BE49-F238E27FC236}">
                <a16:creationId xmlns:a16="http://schemas.microsoft.com/office/drawing/2014/main" id="{E57E5351-59BE-4BC8-83D8-BABF23172D89}"/>
              </a:ext>
            </a:extLst>
          </p:cNvPr>
          <p:cNvSpPr>
            <a:spLocks noGrp="1"/>
          </p:cNvSpPr>
          <p:nvPr>
            <p:ph type="dt" sz="half" idx="10"/>
          </p:nvPr>
        </p:nvSpPr>
        <p:spPr>
          <a:xfrm>
            <a:off x="838200" y="6356350"/>
            <a:ext cx="2743200" cy="365125"/>
          </a:xfrm>
        </p:spPr>
        <p:txBody>
          <a:bodyPr/>
          <a:lstStyle>
            <a:lvl1pPr>
              <a:defRPr sz="900">
                <a:solidFill>
                  <a:schemeClr val="accent5"/>
                </a:solidFill>
              </a:defRPr>
            </a:lvl1pPr>
          </a:lstStyle>
          <a:p>
            <a:r>
              <a:rPr lang="en-US" dirty="0"/>
              <a:t>7/29/20XX</a:t>
            </a:r>
          </a:p>
        </p:txBody>
      </p:sp>
      <p:sp>
        <p:nvSpPr>
          <p:cNvPr id="9" name="Footer Placeholder 5">
            <a:extLst>
              <a:ext uri="{FF2B5EF4-FFF2-40B4-BE49-F238E27FC236}">
                <a16:creationId xmlns:a16="http://schemas.microsoft.com/office/drawing/2014/main" id="{7F2C600D-D61A-47D7-88A2-66D269DCB3A3}"/>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10" name="Slide Number Placeholder 6">
            <a:extLst>
              <a:ext uri="{FF2B5EF4-FFF2-40B4-BE49-F238E27FC236}">
                <a16:creationId xmlns:a16="http://schemas.microsoft.com/office/drawing/2014/main" id="{E257B2EA-F7F2-4B84-A989-76BF9D0F8636}"/>
              </a:ext>
            </a:extLst>
          </p:cNvPr>
          <p:cNvSpPr>
            <a:spLocks noGrp="1"/>
          </p:cNvSpPr>
          <p:nvPr>
            <p:ph type="sldNum" sz="quarter" idx="12"/>
          </p:nvPr>
        </p:nvSpPr>
        <p:spPr>
          <a:xfrm>
            <a:off x="8610600" y="6356350"/>
            <a:ext cx="2743200" cy="365125"/>
          </a:xfrm>
        </p:spPr>
        <p:txBody>
          <a:bodyPr/>
          <a:lstStyle>
            <a:lvl1pPr>
              <a:defRPr sz="900">
                <a:solidFill>
                  <a:schemeClr val="accent5"/>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25552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content">
    <p:bg>
      <p:bgPr>
        <a:solidFill>
          <a:schemeClr val="accent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0D749F-1509-46B1-B8ED-3506AC084799}"/>
              </a:ext>
            </a:extLst>
          </p:cNvPr>
          <p:cNvSpPr/>
          <p:nvPr userDrawn="1"/>
        </p:nvSpPr>
        <p:spPr>
          <a:xfrm>
            <a:off x="0" y="0"/>
            <a:ext cx="12192000" cy="1981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a:lstStyle>
            <a:lvl1pPr algn="ctr">
              <a:defRPr b="1">
                <a:solidFill>
                  <a:schemeClr val="bg1"/>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7756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1</a:t>
            </a:r>
            <a:endParaRPr lang="en-ZA"/>
          </a:p>
        </p:txBody>
      </p:sp>
      <p:sp>
        <p:nvSpPr>
          <p:cNvPr id="11" name="Text Placeholder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36208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2</a:t>
            </a:r>
            <a:endParaRPr lang="en-ZA"/>
          </a:p>
        </p:txBody>
      </p:sp>
      <p:sp>
        <p:nvSpPr>
          <p:cNvPr id="13" name="Text Placeholder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4660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3</a:t>
            </a:r>
            <a:endParaRPr lang="en-ZA"/>
          </a:p>
        </p:txBody>
      </p:sp>
      <p:sp>
        <p:nvSpPr>
          <p:cNvPr id="15" name="Text Placeholder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93112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4</a:t>
            </a:r>
            <a:endParaRPr lang="en-ZA"/>
          </a:p>
        </p:txBody>
      </p:sp>
      <p:sp>
        <p:nvSpPr>
          <p:cNvPr id="21" name="Online Image Placeholder 20">
            <a:extLst>
              <a:ext uri="{FF2B5EF4-FFF2-40B4-BE49-F238E27FC236}">
                <a16:creationId xmlns:a16="http://schemas.microsoft.com/office/drawing/2014/main" id="{D25CFAE9-00ED-42E0-BC9A-37BA858979B3}"/>
              </a:ext>
            </a:extLst>
          </p:cNvPr>
          <p:cNvSpPr>
            <a:spLocks noGrp="1"/>
          </p:cNvSpPr>
          <p:nvPr>
            <p:ph type="clipArt" sz="quarter" idx="48"/>
          </p:nvPr>
        </p:nvSpPr>
        <p:spPr>
          <a:xfrm>
            <a:off x="1090200" y="3080256"/>
            <a:ext cx="1476375" cy="1474788"/>
          </a:xfrm>
        </p:spPr>
        <p:txBody>
          <a:bodyPr>
            <a:normAutofit/>
          </a:bodyPr>
          <a:lstStyle>
            <a:lvl1pPr>
              <a:defRPr sz="1600"/>
            </a:lvl1pPr>
          </a:lstStyle>
          <a:p>
            <a:r>
              <a:rPr lang="en-US" dirty="0"/>
              <a:t>Click icon to add online image</a:t>
            </a:r>
          </a:p>
        </p:txBody>
      </p:sp>
      <p:sp>
        <p:nvSpPr>
          <p:cNvPr id="22" name="Online Image Placeholder 20">
            <a:extLst>
              <a:ext uri="{FF2B5EF4-FFF2-40B4-BE49-F238E27FC236}">
                <a16:creationId xmlns:a16="http://schemas.microsoft.com/office/drawing/2014/main" id="{280D5B0E-3D2E-4146-9670-B596E8EBD129}"/>
              </a:ext>
            </a:extLst>
          </p:cNvPr>
          <p:cNvSpPr>
            <a:spLocks noGrp="1"/>
          </p:cNvSpPr>
          <p:nvPr>
            <p:ph type="clipArt" sz="quarter" idx="49"/>
          </p:nvPr>
        </p:nvSpPr>
        <p:spPr>
          <a:xfrm>
            <a:off x="3935025" y="3080256"/>
            <a:ext cx="1476375" cy="1474788"/>
          </a:xfrm>
        </p:spPr>
        <p:txBody>
          <a:bodyPr>
            <a:normAutofit/>
          </a:bodyPr>
          <a:lstStyle>
            <a:lvl1pPr>
              <a:defRPr sz="1600"/>
            </a:lvl1pPr>
          </a:lstStyle>
          <a:p>
            <a:r>
              <a:rPr lang="en-US" dirty="0"/>
              <a:t>Click icon to add online image</a:t>
            </a:r>
          </a:p>
        </p:txBody>
      </p:sp>
      <p:sp>
        <p:nvSpPr>
          <p:cNvPr id="23" name="Online Image Placeholder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779850" y="3079044"/>
            <a:ext cx="1476375" cy="1474788"/>
          </a:xfrm>
        </p:spPr>
        <p:txBody>
          <a:bodyPr>
            <a:normAutofit/>
          </a:bodyPr>
          <a:lstStyle>
            <a:lvl1pPr>
              <a:defRPr sz="1600"/>
            </a:lvl1pPr>
          </a:lstStyle>
          <a:p>
            <a:r>
              <a:rPr lang="en-US" dirty="0"/>
              <a:t>Click icon to add online image</a:t>
            </a:r>
          </a:p>
        </p:txBody>
      </p:sp>
      <p:sp>
        <p:nvSpPr>
          <p:cNvPr id="24" name="Online Image Placeholder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625612" y="3079044"/>
            <a:ext cx="1476375" cy="1474788"/>
          </a:xfrm>
        </p:spPr>
        <p:txBody>
          <a:bodyPr>
            <a:normAutofit/>
          </a:bodyPr>
          <a:lstStyle>
            <a:lvl1pPr>
              <a:defRPr sz="1600"/>
            </a:lvl1pPr>
          </a:lstStyle>
          <a:p>
            <a:r>
              <a:rPr lang="en-US" dirty="0"/>
              <a:t>Click icon to add online image</a:t>
            </a:r>
          </a:p>
        </p:txBody>
      </p:sp>
      <p:sp>
        <p:nvSpPr>
          <p:cNvPr id="25" name="Date Placeholder 4">
            <a:extLst>
              <a:ext uri="{FF2B5EF4-FFF2-40B4-BE49-F238E27FC236}">
                <a16:creationId xmlns:a16="http://schemas.microsoft.com/office/drawing/2014/main" id="{8B2D064B-EC57-4EA9-96ED-918E61BFD5F4}"/>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26" name="Footer Placeholder 5">
            <a:extLst>
              <a:ext uri="{FF2B5EF4-FFF2-40B4-BE49-F238E27FC236}">
                <a16:creationId xmlns:a16="http://schemas.microsoft.com/office/drawing/2014/main" id="{B2A70FF9-0C32-4443-A788-56E40DD780D1}"/>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27" name="Slide Number Placeholder 6">
            <a:extLst>
              <a:ext uri="{FF2B5EF4-FFF2-40B4-BE49-F238E27FC236}">
                <a16:creationId xmlns:a16="http://schemas.microsoft.com/office/drawing/2014/main" id="{D51176E4-E898-4497-ACF7-72CFF75FED25}"/>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71523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four images">
    <p:bg>
      <p:bgPr>
        <a:solidFill>
          <a:schemeClr val="accent4"/>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CCBC51-CB80-441C-9628-70A3BFA8C31A}"/>
              </a:ext>
            </a:extLst>
          </p:cNvPr>
          <p:cNvSpPr/>
          <p:nvPr userDrawn="1"/>
        </p:nvSpPr>
        <p:spPr>
          <a:xfrm>
            <a:off x="0" y="3429000"/>
            <a:ext cx="48768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90D749F-1509-46B1-B8ED-3506AC084799}"/>
              </a:ext>
            </a:extLst>
          </p:cNvPr>
          <p:cNvSpPr/>
          <p:nvPr userDrawn="1"/>
        </p:nvSpPr>
        <p:spPr>
          <a:xfrm>
            <a:off x="0" y="1"/>
            <a:ext cx="48768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838200" y="365125"/>
            <a:ext cx="3200400" cy="2621139"/>
          </a:xfrm>
        </p:spPr>
        <p:txBody>
          <a:bodyPr anchor="b"/>
          <a:lstStyle>
            <a:lvl1pPr algn="l">
              <a:defRPr b="1">
                <a:solidFill>
                  <a:schemeClr val="accent4"/>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6073368" y="21314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1</a:t>
            </a:r>
            <a:endParaRPr lang="en-ZA"/>
          </a:p>
        </p:txBody>
      </p:sp>
      <p:sp>
        <p:nvSpPr>
          <p:cNvPr id="11" name="Text Placeholder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8924518" y="21314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2</a:t>
            </a:r>
            <a:endParaRPr lang="en-ZA"/>
          </a:p>
        </p:txBody>
      </p:sp>
      <p:sp>
        <p:nvSpPr>
          <p:cNvPr id="13" name="Text Placeholder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074118" y="48746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3</a:t>
            </a:r>
            <a:endParaRPr lang="en-ZA"/>
          </a:p>
        </p:txBody>
      </p:sp>
      <p:sp>
        <p:nvSpPr>
          <p:cNvPr id="15" name="Text Placeholder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8919318" y="48746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4</a:t>
            </a:r>
            <a:endParaRPr lang="en-ZA"/>
          </a:p>
        </p:txBody>
      </p:sp>
      <p:sp>
        <p:nvSpPr>
          <p:cNvPr id="21" name="Online Image Placeholder 20">
            <a:extLst>
              <a:ext uri="{FF2B5EF4-FFF2-40B4-BE49-F238E27FC236}">
                <a16:creationId xmlns:a16="http://schemas.microsoft.com/office/drawing/2014/main" id="{D25CFAE9-00ED-42E0-BC9A-37BA858979B3}"/>
              </a:ext>
            </a:extLst>
          </p:cNvPr>
          <p:cNvSpPr>
            <a:spLocks noGrp="1"/>
          </p:cNvSpPr>
          <p:nvPr>
            <p:ph type="clipArt" sz="quarter" idx="48"/>
          </p:nvPr>
        </p:nvSpPr>
        <p:spPr>
          <a:xfrm>
            <a:off x="6387961" y="643469"/>
            <a:ext cx="1476375" cy="1474788"/>
          </a:xfrm>
        </p:spPr>
        <p:txBody>
          <a:bodyPr>
            <a:normAutofit/>
          </a:bodyPr>
          <a:lstStyle>
            <a:lvl1pPr>
              <a:defRPr sz="1600"/>
            </a:lvl1pPr>
          </a:lstStyle>
          <a:p>
            <a:r>
              <a:rPr lang="en-US" dirty="0"/>
              <a:t>Click icon to add online image</a:t>
            </a:r>
          </a:p>
        </p:txBody>
      </p:sp>
      <p:sp>
        <p:nvSpPr>
          <p:cNvPr id="22" name="Online Image Placeholder 20">
            <a:extLst>
              <a:ext uri="{FF2B5EF4-FFF2-40B4-BE49-F238E27FC236}">
                <a16:creationId xmlns:a16="http://schemas.microsoft.com/office/drawing/2014/main" id="{280D5B0E-3D2E-4146-9670-B596E8EBD129}"/>
              </a:ext>
            </a:extLst>
          </p:cNvPr>
          <p:cNvSpPr>
            <a:spLocks noGrp="1"/>
          </p:cNvSpPr>
          <p:nvPr>
            <p:ph type="clipArt" sz="quarter" idx="49"/>
          </p:nvPr>
        </p:nvSpPr>
        <p:spPr>
          <a:xfrm>
            <a:off x="9238736" y="643469"/>
            <a:ext cx="1476375" cy="1474788"/>
          </a:xfrm>
        </p:spPr>
        <p:txBody>
          <a:bodyPr>
            <a:normAutofit/>
          </a:bodyPr>
          <a:lstStyle>
            <a:lvl1pPr>
              <a:defRPr sz="1600"/>
            </a:lvl1pPr>
          </a:lstStyle>
          <a:p>
            <a:r>
              <a:rPr lang="en-US" dirty="0"/>
              <a:t>Click icon to add online image</a:t>
            </a:r>
          </a:p>
        </p:txBody>
      </p:sp>
      <p:sp>
        <p:nvSpPr>
          <p:cNvPr id="23" name="Online Image Placeholder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387961" y="3385457"/>
            <a:ext cx="1476375" cy="1474788"/>
          </a:xfrm>
        </p:spPr>
        <p:txBody>
          <a:bodyPr>
            <a:normAutofit/>
          </a:bodyPr>
          <a:lstStyle>
            <a:lvl1pPr>
              <a:defRPr sz="1600"/>
            </a:lvl1pPr>
          </a:lstStyle>
          <a:p>
            <a:r>
              <a:rPr lang="en-US" dirty="0"/>
              <a:t>Click icon to add online image</a:t>
            </a:r>
          </a:p>
        </p:txBody>
      </p:sp>
      <p:sp>
        <p:nvSpPr>
          <p:cNvPr id="24" name="Online Image Placeholder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233723" y="3385457"/>
            <a:ext cx="1476375" cy="1474788"/>
          </a:xfrm>
        </p:spPr>
        <p:txBody>
          <a:bodyPr>
            <a:normAutofit/>
          </a:bodyPr>
          <a:lstStyle>
            <a:lvl1pPr>
              <a:defRPr sz="1600"/>
            </a:lvl1pPr>
          </a:lstStyle>
          <a:p>
            <a:r>
              <a:rPr lang="en-US" dirty="0"/>
              <a:t>Click icon to add online image</a:t>
            </a:r>
          </a:p>
        </p:txBody>
      </p:sp>
      <p:sp>
        <p:nvSpPr>
          <p:cNvPr id="5" name="Text Placeholder 4">
            <a:extLst>
              <a:ext uri="{FF2B5EF4-FFF2-40B4-BE49-F238E27FC236}">
                <a16:creationId xmlns:a16="http://schemas.microsoft.com/office/drawing/2014/main" id="{E8A1CBAE-F2E5-4866-A865-C55E62573492}"/>
              </a:ext>
            </a:extLst>
          </p:cNvPr>
          <p:cNvSpPr>
            <a:spLocks noGrp="1"/>
          </p:cNvSpPr>
          <p:nvPr>
            <p:ph type="body" sz="quarter" idx="52"/>
          </p:nvPr>
        </p:nvSpPr>
        <p:spPr>
          <a:xfrm>
            <a:off x="838200" y="4112198"/>
            <a:ext cx="3200400" cy="1395974"/>
          </a:xfrm>
        </p:spPr>
        <p:txBody>
          <a:bodyPr anchor="t">
            <a:normAutofit/>
          </a:bodyPr>
          <a:lstStyle>
            <a:lvl1pPr marL="0" indent="0" algn="l">
              <a:lnSpc>
                <a:spcPct val="100000"/>
              </a:lnSpc>
              <a:buNone/>
              <a:defRPr sz="1600">
                <a:solidFill>
                  <a:schemeClr val="bg1"/>
                </a:solidFill>
              </a:defRPr>
            </a:lvl1pPr>
          </a:lstStyle>
          <a:p>
            <a:pPr lvl="0"/>
            <a:r>
              <a:rPr lang="en-US"/>
              <a:t>Click to edit Master text styles</a:t>
            </a:r>
          </a:p>
        </p:txBody>
      </p:sp>
      <p:sp>
        <p:nvSpPr>
          <p:cNvPr id="16" name="Text Placeholder 8">
            <a:extLst>
              <a:ext uri="{FF2B5EF4-FFF2-40B4-BE49-F238E27FC236}">
                <a16:creationId xmlns:a16="http://schemas.microsoft.com/office/drawing/2014/main" id="{DA996B3F-2EC7-495F-920F-B21C55D9428F}"/>
              </a:ext>
            </a:extLst>
          </p:cNvPr>
          <p:cNvSpPr>
            <a:spLocks noGrp="1"/>
          </p:cNvSpPr>
          <p:nvPr>
            <p:ph type="body" sz="quarter" idx="53" hasCustomPrompt="1"/>
          </p:nvPr>
        </p:nvSpPr>
        <p:spPr>
          <a:xfrm>
            <a:off x="6073368" y="25775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1</a:t>
            </a:r>
            <a:endParaRPr lang="en-ZA"/>
          </a:p>
        </p:txBody>
      </p:sp>
      <p:sp>
        <p:nvSpPr>
          <p:cNvPr id="17" name="Text Placeholder 8">
            <a:extLst>
              <a:ext uri="{FF2B5EF4-FFF2-40B4-BE49-F238E27FC236}">
                <a16:creationId xmlns:a16="http://schemas.microsoft.com/office/drawing/2014/main" id="{8F06E2A5-B7ED-4E1B-9B77-DFF175FA257A}"/>
              </a:ext>
            </a:extLst>
          </p:cNvPr>
          <p:cNvSpPr>
            <a:spLocks noGrp="1"/>
          </p:cNvSpPr>
          <p:nvPr>
            <p:ph type="body" sz="quarter" idx="54" hasCustomPrompt="1"/>
          </p:nvPr>
        </p:nvSpPr>
        <p:spPr>
          <a:xfrm>
            <a:off x="8924518" y="25775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2</a:t>
            </a:r>
            <a:endParaRPr lang="en-ZA"/>
          </a:p>
        </p:txBody>
      </p:sp>
      <p:sp>
        <p:nvSpPr>
          <p:cNvPr id="18" name="Text Placeholder 8">
            <a:extLst>
              <a:ext uri="{FF2B5EF4-FFF2-40B4-BE49-F238E27FC236}">
                <a16:creationId xmlns:a16="http://schemas.microsoft.com/office/drawing/2014/main" id="{D12A97F1-04F3-48EA-99B9-030059505D91}"/>
              </a:ext>
            </a:extLst>
          </p:cNvPr>
          <p:cNvSpPr>
            <a:spLocks noGrp="1"/>
          </p:cNvSpPr>
          <p:nvPr>
            <p:ph type="body" sz="quarter" idx="55" hasCustomPrompt="1"/>
          </p:nvPr>
        </p:nvSpPr>
        <p:spPr>
          <a:xfrm>
            <a:off x="6074118" y="53207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3</a:t>
            </a:r>
            <a:endParaRPr lang="en-ZA"/>
          </a:p>
        </p:txBody>
      </p:sp>
      <p:sp>
        <p:nvSpPr>
          <p:cNvPr id="19" name="Text Placeholder 8">
            <a:extLst>
              <a:ext uri="{FF2B5EF4-FFF2-40B4-BE49-F238E27FC236}">
                <a16:creationId xmlns:a16="http://schemas.microsoft.com/office/drawing/2014/main" id="{8884A8E9-B6DB-4ADD-A85B-593F618E457A}"/>
              </a:ext>
            </a:extLst>
          </p:cNvPr>
          <p:cNvSpPr>
            <a:spLocks noGrp="1"/>
          </p:cNvSpPr>
          <p:nvPr>
            <p:ph type="body" sz="quarter" idx="56" hasCustomPrompt="1"/>
          </p:nvPr>
        </p:nvSpPr>
        <p:spPr>
          <a:xfrm>
            <a:off x="8919318" y="53207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4</a:t>
            </a:r>
            <a:endParaRPr lang="en-ZA"/>
          </a:p>
        </p:txBody>
      </p:sp>
      <p:sp>
        <p:nvSpPr>
          <p:cNvPr id="28" name="Text Placeholder 4">
            <a:extLst>
              <a:ext uri="{FF2B5EF4-FFF2-40B4-BE49-F238E27FC236}">
                <a16:creationId xmlns:a16="http://schemas.microsoft.com/office/drawing/2014/main" id="{19E1EA5F-9EF0-45C3-94DD-6DF64F4DFA15}"/>
              </a:ext>
            </a:extLst>
          </p:cNvPr>
          <p:cNvSpPr>
            <a:spLocks noGrp="1"/>
          </p:cNvSpPr>
          <p:nvPr>
            <p:ph type="body" sz="quarter" idx="57"/>
          </p:nvPr>
        </p:nvSpPr>
        <p:spPr>
          <a:xfrm>
            <a:off x="838201" y="5511642"/>
            <a:ext cx="3200400" cy="844707"/>
          </a:xfrm>
        </p:spPr>
        <p:txBody>
          <a:bodyPr anchor="t">
            <a:normAutofit/>
          </a:bodyPr>
          <a:lstStyle>
            <a:lvl1pPr marL="0" indent="0" algn="l">
              <a:lnSpc>
                <a:spcPct val="100000"/>
              </a:lnSpc>
              <a:buNone/>
              <a:defRPr sz="1200">
                <a:solidFill>
                  <a:schemeClr val="bg1"/>
                </a:solidFill>
              </a:defRPr>
            </a:lvl1pPr>
          </a:lstStyle>
          <a:p>
            <a:pPr lvl="0"/>
            <a:r>
              <a:rPr lang="en-US"/>
              <a:t>Click to edit Master text styles</a:t>
            </a:r>
          </a:p>
        </p:txBody>
      </p:sp>
      <p:sp>
        <p:nvSpPr>
          <p:cNvPr id="30" name="Date Placeholder 4">
            <a:extLst>
              <a:ext uri="{FF2B5EF4-FFF2-40B4-BE49-F238E27FC236}">
                <a16:creationId xmlns:a16="http://schemas.microsoft.com/office/drawing/2014/main" id="{5EBE65FE-7980-4861-93F3-178D1931E7AF}"/>
              </a:ext>
            </a:extLst>
          </p:cNvPr>
          <p:cNvSpPr>
            <a:spLocks noGrp="1"/>
          </p:cNvSpPr>
          <p:nvPr>
            <p:ph type="dt" sz="half" idx="10"/>
          </p:nvPr>
        </p:nvSpPr>
        <p:spPr>
          <a:xfrm>
            <a:off x="838200" y="6356350"/>
            <a:ext cx="2743200" cy="365125"/>
          </a:xfrm>
        </p:spPr>
        <p:txBody>
          <a:bodyPr/>
          <a:lstStyle>
            <a:lvl1pPr>
              <a:defRPr sz="900">
                <a:solidFill>
                  <a:schemeClr val="accent1">
                    <a:lumMod val="40000"/>
                    <a:lumOff val="60000"/>
                  </a:schemeClr>
                </a:solidFill>
              </a:defRPr>
            </a:lvl1pPr>
          </a:lstStyle>
          <a:p>
            <a:r>
              <a:rPr lang="en-US" dirty="0"/>
              <a:t>7/29/20XX</a:t>
            </a:r>
          </a:p>
        </p:txBody>
      </p:sp>
      <p:sp>
        <p:nvSpPr>
          <p:cNvPr id="31" name="Footer Placeholder 5">
            <a:extLst>
              <a:ext uri="{FF2B5EF4-FFF2-40B4-BE49-F238E27FC236}">
                <a16:creationId xmlns:a16="http://schemas.microsoft.com/office/drawing/2014/main" id="{5941D839-A1FC-4620-8485-F69D66D599E0}"/>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32" name="Slide Number Placeholder 6">
            <a:extLst>
              <a:ext uri="{FF2B5EF4-FFF2-40B4-BE49-F238E27FC236}">
                <a16:creationId xmlns:a16="http://schemas.microsoft.com/office/drawing/2014/main" id="{B3B8613F-19BE-4CDB-BC4C-C321B4B8F2CF}"/>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185573425"/>
      </p:ext>
    </p:extLst>
  </p:cSld>
  <p:clrMapOvr>
    <a:masterClrMapping/>
  </p:clrMapOvr>
  <p:extLst>
    <p:ext uri="{DCECCB84-F9BA-43D5-87BE-67443E8EF086}">
      <p15:sldGuideLst xmlns:p15="http://schemas.microsoft.com/office/powerpoint/2012/main">
        <p15:guide id="1" orient="horz" pos="177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7/29/20XX</a:t>
            </a:r>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Employee orientation</a:t>
            </a:r>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EABB6-07DC-46E8-9B57-56EC44A396E5}" type="slidenum">
              <a:rPr lang="en-US" smtClean="0"/>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7" r:id="rId3"/>
    <p:sldLayoutId id="2147483674" r:id="rId4"/>
    <p:sldLayoutId id="2147483671" r:id="rId5"/>
    <p:sldLayoutId id="2147483666" r:id="rId6"/>
    <p:sldLayoutId id="2147483669" r:id="rId7"/>
    <p:sldLayoutId id="2147483661" r:id="rId8"/>
    <p:sldLayoutId id="2147483676" r:id="rId9"/>
    <p:sldLayoutId id="2147483670" r:id="rId10"/>
    <p:sldLayoutId id="2147483667" r:id="rId11"/>
    <p:sldLayoutId id="2147483673" r:id="rId12"/>
    <p:sldLayoutId id="2147483651" r:id="rId13"/>
    <p:sldLayoutId id="2147483672"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nj.gov/dca/oip/"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danielslawredact.nj.gov/"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mailto:taxation.propadminredact@treas.nj.gov" TargetMode="External"/><Relationship Id="rId3" Type="http://schemas.openxmlformats.org/officeDocument/2006/relationships/hyperlink" Target="mailto:OIP@dca.nj.gov" TargetMode="External"/><Relationship Id="rId7" Type="http://schemas.openxmlformats.org/officeDocument/2006/relationships/hyperlink" Target="mailto:Brittany.Giampola@sos.nj.gov" TargetMode="External"/><Relationship Id="rId2" Type="http://schemas.openxmlformats.org/officeDocument/2006/relationships/hyperlink" Target="https://danielslawredact.nj.gov/" TargetMode="External"/><Relationship Id="rId1" Type="http://schemas.openxmlformats.org/officeDocument/2006/relationships/slideLayout" Target="../slideLayouts/slideLayout2.xml"/><Relationship Id="rId6" Type="http://schemas.openxmlformats.org/officeDocument/2006/relationships/hyperlink" Target="mailto:Wade.Hall@sos.nj.gov" TargetMode="External"/><Relationship Id="rId5" Type="http://schemas.openxmlformats.org/officeDocument/2006/relationships/hyperlink" Target="mailto:Lauren.Zyriek@sos.nj.gov" TargetMode="External"/><Relationship Id="rId4" Type="http://schemas.openxmlformats.org/officeDocument/2006/relationships/hyperlink" Target="mailto:Redactor.OIP@dca.nj.gov"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danielslaw.nj.gov/"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838200" y="2235200"/>
            <a:ext cx="5739882" cy="2387600"/>
          </a:xfrm>
        </p:spPr>
        <p:txBody>
          <a:bodyPr>
            <a:normAutofit fontScale="90000"/>
          </a:bodyPr>
          <a:lstStyle/>
          <a:p>
            <a:br>
              <a:rPr lang="en-US" dirty="0"/>
            </a:br>
            <a:br>
              <a:rPr lang="en-US" dirty="0"/>
            </a:br>
            <a:br>
              <a:rPr lang="en-US" dirty="0"/>
            </a:br>
            <a:r>
              <a:rPr lang="en-US" sz="4400" dirty="0"/>
              <a:t>Daniel’s Law Now</a:t>
            </a:r>
            <a:br>
              <a:rPr lang="en-US" dirty="0"/>
            </a:br>
            <a:br>
              <a:rPr lang="en-US" dirty="0"/>
            </a:br>
            <a:endParaRPr lang="en-US" dirty="0"/>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838200" y="5159827"/>
            <a:ext cx="5739882" cy="783773"/>
          </a:xfrm>
        </p:spPr>
        <p:txBody>
          <a:bodyPr>
            <a:normAutofit fontScale="92500" lnSpcReduction="10000"/>
          </a:bodyPr>
          <a:lstStyle/>
          <a:p>
            <a:r>
              <a:rPr lang="en-US" dirty="0"/>
              <a:t>Office of Information Privacy</a:t>
            </a:r>
          </a:p>
          <a:p>
            <a:r>
              <a:rPr lang="en-US" dirty="0"/>
              <a:t>CSI Technology Group</a:t>
            </a:r>
          </a:p>
        </p:txBody>
      </p:sp>
    </p:spTree>
    <p:extLst>
      <p:ext uri="{BB962C8B-B14F-4D97-AF65-F5344CB8AC3E}">
        <p14:creationId xmlns:p14="http://schemas.microsoft.com/office/powerpoint/2010/main" val="3130497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Redactors’ Qualifications</a:t>
            </a:r>
          </a:p>
        </p:txBody>
      </p:sp>
      <p:graphicFrame>
        <p:nvGraphicFramePr>
          <p:cNvPr id="4" name="Content Placeholder 5" descr="Chart">
            <a:extLst>
              <a:ext uri="{FF2B5EF4-FFF2-40B4-BE49-F238E27FC236}">
                <a16:creationId xmlns:a16="http://schemas.microsoft.com/office/drawing/2014/main" id="{5A839DA0-FCCD-084E-87E3-CCD098AB7F71}"/>
              </a:ext>
            </a:extLst>
          </p:cNvPr>
          <p:cNvGraphicFramePr>
            <a:graphicFrameLocks/>
          </p:cNvGraphicFramePr>
          <p:nvPr/>
        </p:nvGraphicFramePr>
        <p:xfrm>
          <a:off x="6697091" y="2360884"/>
          <a:ext cx="4765635" cy="2701770"/>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AB22C-8B7E-9B4A-8C65-396C3C874D86}" type="datetime1">
              <a:rPr lang="en-US" smtClean="0"/>
              <a:pPr/>
              <a:t>6/5/2023</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REDACTIONS: COMPLYING WITH DANIEL’S LAW</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4A09A9-5501-47C1-A89A-A340965A2BE2}" type="slidenum">
              <a:rPr lang="en-US" smtClean="0"/>
              <a:pPr/>
              <a:t>10</a:t>
            </a:fld>
            <a:endParaRPr lang="en-US" dirty="0"/>
          </a:p>
        </p:txBody>
      </p:sp>
      <p:sp>
        <p:nvSpPr>
          <p:cNvPr id="9" name="Content Placeholder 8">
            <a:extLst>
              <a:ext uri="{FF2B5EF4-FFF2-40B4-BE49-F238E27FC236}">
                <a16:creationId xmlns:a16="http://schemas.microsoft.com/office/drawing/2014/main" id="{DC81883A-5236-423C-990D-3BD65DF5661D}"/>
              </a:ext>
            </a:extLst>
          </p:cNvPr>
          <p:cNvSpPr>
            <a:spLocks noGrp="1"/>
          </p:cNvSpPr>
          <p:nvPr>
            <p:ph idx="1"/>
          </p:nvPr>
        </p:nvSpPr>
        <p:spPr/>
        <p:txBody>
          <a:bodyPr/>
          <a:lstStyle/>
          <a:p>
            <a:pPr marL="457200" indent="-457200">
              <a:buFont typeface="Arial" panose="020B0604020202020204" pitchFamily="34" charset="0"/>
              <a:buChar char="•"/>
            </a:pPr>
            <a:r>
              <a:rPr lang="en-US" sz="2000" dirty="0"/>
              <a:t>Suggestion: OPRA Custodians, Privacy Officers </a:t>
            </a:r>
          </a:p>
          <a:p>
            <a:pPr marL="457200" indent="-457200">
              <a:buFont typeface="Arial" panose="020B0604020202020204" pitchFamily="34" charset="0"/>
              <a:buChar char="•"/>
            </a:pPr>
            <a:r>
              <a:rPr lang="en-US" sz="2000" dirty="0"/>
              <a:t>Appoint multiple redactors based on type and depth of residential data your agency publicly posts. </a:t>
            </a:r>
          </a:p>
          <a:p>
            <a:pPr marL="457200" indent="-457200">
              <a:buFont typeface="Arial" panose="020B0604020202020204" pitchFamily="34" charset="0"/>
              <a:buChar char="•"/>
            </a:pPr>
            <a:r>
              <a:rPr lang="en-US" sz="2000" dirty="0"/>
              <a:t>Essential: Redactors must be respectful of the confidentiality of the data to be redacted, mindful of the need to preserve that confidentiality when they identify and redact it, and at all times in the future. </a:t>
            </a:r>
          </a:p>
          <a:p>
            <a:endParaRPr lang="en-US" dirty="0"/>
          </a:p>
        </p:txBody>
      </p:sp>
    </p:spTree>
    <p:extLst>
      <p:ext uri="{BB962C8B-B14F-4D97-AF65-F5344CB8AC3E}">
        <p14:creationId xmlns:p14="http://schemas.microsoft.com/office/powerpoint/2010/main" val="1527386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90E9-5CEE-4E4F-90F9-2CE3D9135EAA}"/>
              </a:ext>
            </a:extLst>
          </p:cNvPr>
          <p:cNvSpPr>
            <a:spLocks noGrp="1"/>
          </p:cNvSpPr>
          <p:nvPr>
            <p:ph type="title"/>
          </p:nvPr>
        </p:nvSpPr>
        <p:spPr>
          <a:xfrm>
            <a:off x="5669280" y="822325"/>
            <a:ext cx="5684520" cy="1325563"/>
          </a:xfrm>
        </p:spPr>
        <p:txBody>
          <a:bodyPr>
            <a:normAutofit/>
          </a:bodyPr>
          <a:lstStyle/>
          <a:p>
            <a:r>
              <a:rPr lang="en-US" sz="3600" dirty="0"/>
              <a:t>Redactors’ Roles and Responsibilities</a:t>
            </a:r>
          </a:p>
        </p:txBody>
      </p:sp>
      <p:sp>
        <p:nvSpPr>
          <p:cNvPr id="3" name="Content Placeholder 2">
            <a:extLst>
              <a:ext uri="{FF2B5EF4-FFF2-40B4-BE49-F238E27FC236}">
                <a16:creationId xmlns:a16="http://schemas.microsoft.com/office/drawing/2014/main" id="{65DF4BB2-624B-43EE-8846-5659141CC9CE}"/>
              </a:ext>
            </a:extLst>
          </p:cNvPr>
          <p:cNvSpPr>
            <a:spLocks noGrp="1"/>
          </p:cNvSpPr>
          <p:nvPr>
            <p:ph idx="1"/>
          </p:nvPr>
        </p:nvSpPr>
        <p:spPr>
          <a:xfrm>
            <a:off x="5669280" y="2270981"/>
            <a:ext cx="5684520" cy="3181034"/>
          </a:xfrm>
        </p:spPr>
        <p:txBody>
          <a:bodyPr vert="horz" lIns="91440" tIns="45720" rIns="91440" bIns="45720" rtlCol="0" anchor="t">
            <a:normAutofit fontScale="92500"/>
          </a:bodyPr>
          <a:lstStyle/>
          <a:p>
            <a:r>
              <a:rPr lang="en-US" sz="2000" dirty="0"/>
              <a:t>Be familiar with the law  - Review with agency counsel</a:t>
            </a:r>
          </a:p>
          <a:p>
            <a:r>
              <a:rPr lang="en-US" sz="2000" dirty="0"/>
              <a:t>Locate the residential data the agency posts</a:t>
            </a:r>
          </a:p>
          <a:p>
            <a:r>
              <a:rPr lang="en-US" sz="2000" dirty="0"/>
              <a:t>Determine </a:t>
            </a:r>
            <a:r>
              <a:rPr lang="en-US" sz="2000" b="1" dirty="0"/>
              <a:t>your</a:t>
            </a:r>
            <a:r>
              <a:rPr lang="en-US" sz="2000" dirty="0"/>
              <a:t> process for redactions</a:t>
            </a:r>
          </a:p>
          <a:p>
            <a:r>
              <a:rPr lang="en-US" sz="2000" dirty="0"/>
              <a:t>If you are appointed, register as a Redactor with the OIP and receive approval - Have a back up! </a:t>
            </a:r>
          </a:p>
          <a:p>
            <a:r>
              <a:rPr lang="en-US" sz="2000" dirty="0"/>
              <a:t>Return to the Portal for redaction notices and process them</a:t>
            </a:r>
          </a:p>
          <a:p>
            <a:r>
              <a:rPr lang="en-US" sz="2000" dirty="0"/>
              <a:t>Notify OIP when process is complete</a:t>
            </a:r>
          </a:p>
          <a:p>
            <a:endParaRPr lang="en-US" dirty="0"/>
          </a:p>
        </p:txBody>
      </p:sp>
      <p:sp>
        <p:nvSpPr>
          <p:cNvPr id="12" name="Date Placeholder 11">
            <a:extLst>
              <a:ext uri="{FF2B5EF4-FFF2-40B4-BE49-F238E27FC236}">
                <a16:creationId xmlns:a16="http://schemas.microsoft.com/office/drawing/2014/main" id="{F068B7E0-3F26-4101-8308-9627365CCBAA}"/>
              </a:ext>
            </a:extLst>
          </p:cNvPr>
          <p:cNvSpPr>
            <a:spLocks noGrp="1"/>
          </p:cNvSpPr>
          <p:nvPr>
            <p:ph type="dt" sz="half" idx="10"/>
          </p:nvPr>
        </p:nvSpPr>
        <p:spPr/>
        <p:txBody>
          <a:bodyPr/>
          <a:lstStyle/>
          <a:p>
            <a:r>
              <a:rPr lang="en-US" dirty="0"/>
              <a:t>February 3, 2023</a:t>
            </a:r>
          </a:p>
        </p:txBody>
      </p:sp>
      <p:sp>
        <p:nvSpPr>
          <p:cNvPr id="13" name="Footer Placeholder 12">
            <a:extLst>
              <a:ext uri="{FF2B5EF4-FFF2-40B4-BE49-F238E27FC236}">
                <a16:creationId xmlns:a16="http://schemas.microsoft.com/office/drawing/2014/main" id="{D53A5F38-6B02-4793-861F-931794577F84}"/>
              </a:ext>
            </a:extLst>
          </p:cNvPr>
          <p:cNvSpPr>
            <a:spLocks noGrp="1"/>
          </p:cNvSpPr>
          <p:nvPr>
            <p:ph type="ftr" sz="quarter" idx="11"/>
          </p:nvPr>
        </p:nvSpPr>
        <p:spPr/>
        <p:txBody>
          <a:bodyPr/>
          <a:lstStyle/>
          <a:p>
            <a:r>
              <a:rPr lang="en-US" dirty="0"/>
              <a:t>REDACTIONS:COMPLYING WITH DANIEL’S LAW </a:t>
            </a:r>
          </a:p>
        </p:txBody>
      </p:sp>
      <p:sp>
        <p:nvSpPr>
          <p:cNvPr id="14" name="Slide Number Placeholder 13">
            <a:extLst>
              <a:ext uri="{FF2B5EF4-FFF2-40B4-BE49-F238E27FC236}">
                <a16:creationId xmlns:a16="http://schemas.microsoft.com/office/drawing/2014/main" id="{FF0DADF7-71F8-49DA-8F56-3DE812A6135B}"/>
              </a:ext>
            </a:extLst>
          </p:cNvPr>
          <p:cNvSpPr>
            <a:spLocks noGrp="1"/>
          </p:cNvSpPr>
          <p:nvPr>
            <p:ph type="sldNum" sz="quarter" idx="12"/>
          </p:nvPr>
        </p:nvSpPr>
        <p:spPr/>
        <p:txBody>
          <a:bodyPr/>
          <a:lstStyle/>
          <a:p>
            <a:fld id="{B5CEABB6-07DC-46E8-9B57-56EC44A396E5}" type="slidenum">
              <a:rPr lang="en-US" smtClean="0"/>
              <a:pPr/>
              <a:t>11</a:t>
            </a:fld>
            <a:endParaRPr lang="en-US" dirty="0"/>
          </a:p>
        </p:txBody>
      </p:sp>
    </p:spTree>
    <p:extLst>
      <p:ext uri="{BB962C8B-B14F-4D97-AF65-F5344CB8AC3E}">
        <p14:creationId xmlns:p14="http://schemas.microsoft.com/office/powerpoint/2010/main" val="417675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3365500" y="1833561"/>
            <a:ext cx="5684520" cy="1305562"/>
          </a:xfrm>
        </p:spPr>
        <p:txBody>
          <a:bodyPr>
            <a:normAutofit fontScale="90000"/>
          </a:bodyPr>
          <a:lstStyle/>
          <a:p>
            <a:r>
              <a:rPr lang="en-ZA" dirty="0"/>
              <a:t>Portal for  Redactors Opened 1/12/23:</a:t>
            </a:r>
            <a:br>
              <a:rPr lang="en-ZA" dirty="0"/>
            </a:br>
            <a:r>
              <a:rPr lang="en-ZA" u="sng" dirty="0"/>
              <a:t>danielslawredact.nj.gov</a:t>
            </a:r>
          </a:p>
        </p:txBody>
      </p:sp>
      <p:sp>
        <p:nvSpPr>
          <p:cNvPr id="3" name="Subtitle 2">
            <a:extLst>
              <a:ext uri="{FF2B5EF4-FFF2-40B4-BE49-F238E27FC236}">
                <a16:creationId xmlns:a16="http://schemas.microsoft.com/office/drawing/2014/main" id="{35E3EA69-4E0E-41BD-8095-A124225A2647}"/>
              </a:ext>
            </a:extLst>
          </p:cNvPr>
          <p:cNvSpPr>
            <a:spLocks noGrp="1"/>
          </p:cNvSpPr>
          <p:nvPr>
            <p:ph idx="1"/>
          </p:nvPr>
        </p:nvSpPr>
        <p:spPr>
          <a:xfrm>
            <a:off x="3253740" y="3429000"/>
            <a:ext cx="5684520" cy="2347596"/>
          </a:xfrm>
        </p:spPr>
        <p:txBody>
          <a:bodyPr vert="horz" lIns="91440" tIns="45720" rIns="91440" bIns="45720" rtlCol="0" anchor="t">
            <a:normAutofit fontScale="55000" lnSpcReduction="20000"/>
          </a:bodyPr>
          <a:lstStyle/>
          <a:p>
            <a:r>
              <a:rPr lang="en-US" sz="5100" dirty="0"/>
              <a:t>You can register with the OIP 24/7.</a:t>
            </a:r>
          </a:p>
          <a:p>
            <a:r>
              <a:rPr lang="en-US" sz="5100" dirty="0"/>
              <a:t>Register through the</a:t>
            </a:r>
          </a:p>
          <a:p>
            <a:r>
              <a:rPr lang="en-US" sz="5100" dirty="0">
                <a:solidFill>
                  <a:srgbClr val="FF0000"/>
                </a:solidFill>
              </a:rPr>
              <a:t>RED SIDE! </a:t>
            </a:r>
          </a:p>
          <a:p>
            <a:endParaRPr lang="en-US" sz="4400" dirty="0"/>
          </a:p>
          <a:p>
            <a:r>
              <a:rPr lang="en-US" sz="2400" dirty="0"/>
              <a:t> </a:t>
            </a:r>
          </a:p>
        </p:txBody>
      </p:sp>
      <p:sp>
        <p:nvSpPr>
          <p:cNvPr id="11" name="Date Placeholder 10">
            <a:extLst>
              <a:ext uri="{FF2B5EF4-FFF2-40B4-BE49-F238E27FC236}">
                <a16:creationId xmlns:a16="http://schemas.microsoft.com/office/drawing/2014/main" id="{39DEAC25-4DF8-463C-83B2-7DBD27EBB3CD}"/>
              </a:ext>
            </a:extLst>
          </p:cNvPr>
          <p:cNvSpPr>
            <a:spLocks noGrp="1"/>
          </p:cNvSpPr>
          <p:nvPr>
            <p:ph type="dt" sz="half" idx="10"/>
          </p:nvPr>
        </p:nvSpPr>
        <p:spPr/>
        <p:txBody>
          <a:bodyPr/>
          <a:lstStyle/>
          <a:p>
            <a:r>
              <a:rPr lang="en-US" dirty="0"/>
              <a:t>February 3, 2023			</a:t>
            </a:r>
          </a:p>
        </p:txBody>
      </p:sp>
      <p:sp>
        <p:nvSpPr>
          <p:cNvPr id="5" name="Footer Placeholder 4">
            <a:extLst>
              <a:ext uri="{FF2B5EF4-FFF2-40B4-BE49-F238E27FC236}">
                <a16:creationId xmlns:a16="http://schemas.microsoft.com/office/drawing/2014/main" id="{AF29EA23-F34E-486A-B8B2-0C3019266975}"/>
              </a:ext>
            </a:extLst>
          </p:cNvPr>
          <p:cNvSpPr>
            <a:spLocks noGrp="1"/>
          </p:cNvSpPr>
          <p:nvPr>
            <p:ph type="ftr" sz="quarter" idx="11"/>
          </p:nvPr>
        </p:nvSpPr>
        <p:spPr>
          <a:xfrm>
            <a:off x="4038600" y="6356350"/>
            <a:ext cx="4114800" cy="365125"/>
          </a:xfrm>
        </p:spPr>
        <p:txBody>
          <a:bodyPr/>
          <a:lstStyle/>
          <a:p>
            <a:r>
              <a:rPr lang="en-ZA" dirty="0"/>
              <a:t>REDACTIONS: COMPLYING WITH DANIEL’S LAW</a:t>
            </a:r>
          </a:p>
        </p:txBody>
      </p:sp>
      <p:sp>
        <p:nvSpPr>
          <p:cNvPr id="4" name="Slide Number Placeholder 3">
            <a:extLst>
              <a:ext uri="{FF2B5EF4-FFF2-40B4-BE49-F238E27FC236}">
                <a16:creationId xmlns:a16="http://schemas.microsoft.com/office/drawing/2014/main" id="{328F602C-7F98-4C02-99D4-ED65E00D66A4}"/>
              </a:ext>
            </a:extLst>
          </p:cNvPr>
          <p:cNvSpPr>
            <a:spLocks noGrp="1"/>
          </p:cNvSpPr>
          <p:nvPr>
            <p:ph type="sldNum" sz="quarter" idx="12"/>
          </p:nvPr>
        </p:nvSpPr>
        <p:spPr>
          <a:xfrm>
            <a:off x="8610600" y="6356350"/>
            <a:ext cx="2743200" cy="365125"/>
          </a:xfrm>
        </p:spPr>
        <p:txBody>
          <a:bodyPr/>
          <a:lstStyle/>
          <a:p>
            <a:fld id="{19B51A1E-902D-48AF-9020-955120F399B6}" type="slidenum">
              <a:rPr lang="en-ZA" smtClean="0"/>
              <a:pPr/>
              <a:t>12</a:t>
            </a:fld>
            <a:endParaRPr lang="en-ZA" dirty="0"/>
          </a:p>
        </p:txBody>
      </p:sp>
    </p:spTree>
    <p:extLst>
      <p:ext uri="{BB962C8B-B14F-4D97-AF65-F5344CB8AC3E}">
        <p14:creationId xmlns:p14="http://schemas.microsoft.com/office/powerpoint/2010/main" val="224349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p:txBody>
          <a:bodyPr>
            <a:normAutofit fontScale="90000"/>
          </a:bodyPr>
          <a:lstStyle/>
          <a:p>
            <a:br>
              <a:rPr lang="en-US" dirty="0"/>
            </a:br>
            <a:br>
              <a:rPr lang="en-US" dirty="0"/>
            </a:br>
            <a:br>
              <a:rPr lang="en-US" dirty="0"/>
            </a:br>
            <a:r>
              <a:rPr lang="en-US" dirty="0"/>
              <a:t>Daniel’s Law Now</a:t>
            </a:r>
            <a:br>
              <a:rPr lang="en-US" dirty="0"/>
            </a:br>
            <a:br>
              <a:rPr lang="en-US" dirty="0"/>
            </a:br>
            <a:endParaRPr lang="en-US" dirty="0"/>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p:txBody>
          <a:bodyPr>
            <a:normAutofit fontScale="92500" lnSpcReduction="10000"/>
          </a:bodyPr>
          <a:lstStyle/>
          <a:p>
            <a:r>
              <a:rPr lang="en-US" dirty="0"/>
              <a:t>Office of Information Privacy</a:t>
            </a:r>
          </a:p>
          <a:p>
            <a:r>
              <a:rPr lang="en-US" dirty="0"/>
              <a:t>CSI Technology Group</a:t>
            </a:r>
          </a:p>
        </p:txBody>
      </p:sp>
      <p:pic>
        <p:nvPicPr>
          <p:cNvPr id="7" name="Picture 6" descr="Graphical user interface, website&#10;&#10;Description automatically generated">
            <a:extLst>
              <a:ext uri="{FF2B5EF4-FFF2-40B4-BE49-F238E27FC236}">
                <a16:creationId xmlns:a16="http://schemas.microsoft.com/office/drawing/2014/main" id="{40E37B17-3D16-F1BE-A7B5-51A4E6FF5EA3}"/>
              </a:ext>
            </a:extLst>
          </p:cNvPr>
          <p:cNvPicPr>
            <a:picLocks noChangeAspect="1"/>
          </p:cNvPicPr>
          <p:nvPr/>
        </p:nvPicPr>
        <p:blipFill>
          <a:blip r:embed="rId2"/>
          <a:stretch>
            <a:fillRect/>
          </a:stretch>
        </p:blipFill>
        <p:spPr>
          <a:xfrm>
            <a:off x="0" y="720092"/>
            <a:ext cx="12192000" cy="5417815"/>
          </a:xfrm>
          <a:prstGeom prst="rect">
            <a:avLst/>
          </a:prstGeom>
        </p:spPr>
      </p:pic>
    </p:spTree>
    <p:extLst>
      <p:ext uri="{BB962C8B-B14F-4D97-AF65-F5344CB8AC3E}">
        <p14:creationId xmlns:p14="http://schemas.microsoft.com/office/powerpoint/2010/main" val="2659363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2387600"/>
          </a:xfrm>
        </p:spPr>
        <p:txBody>
          <a:bodyPr/>
          <a:lstStyle/>
          <a:p>
            <a:r>
              <a:rPr lang="en-US" sz="4800" dirty="0"/>
              <a:t>View Redactor Demo:</a:t>
            </a:r>
            <a:br>
              <a:rPr lang="en-US" sz="4800" dirty="0"/>
            </a:br>
            <a:r>
              <a:rPr lang="en-US" sz="4800" dirty="0"/>
              <a:t> 	</a:t>
            </a:r>
            <a:r>
              <a:rPr lang="en-US" sz="2800" u="sng" dirty="0">
                <a:solidFill>
                  <a:srgbClr val="FF0000"/>
                </a:solidFill>
                <a:hlinkClick r:id="rId2"/>
              </a:rPr>
              <a:t>www.nj.gov/dca/oip/</a:t>
            </a:r>
            <a:endParaRPr lang="en-US" u="sng" dirty="0">
              <a:solidFill>
                <a:srgbClr val="FF0000"/>
              </a:solidFill>
            </a:endParaRP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1167494" y="3539075"/>
            <a:ext cx="6245912" cy="1406101"/>
          </a:xfrm>
        </p:spPr>
        <p:txBody>
          <a:bodyPr vert="horz" lIns="91440" tIns="45720" rIns="91440" bIns="45720" rtlCol="0" anchor="t">
            <a:normAutofit/>
          </a:bodyPr>
          <a:lstStyle/>
          <a:p>
            <a:r>
              <a:rPr lang="en-US" dirty="0"/>
              <a:t>View CSI’s demonstration of how to register as a redactor, receive notice of a redaction request, and notify OIP when redactions have occurred.</a:t>
            </a:r>
          </a:p>
        </p:txBody>
      </p:sp>
    </p:spTree>
    <p:extLst>
      <p:ext uri="{BB962C8B-B14F-4D97-AF65-F5344CB8AC3E}">
        <p14:creationId xmlns:p14="http://schemas.microsoft.com/office/powerpoint/2010/main" val="3913387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2387600"/>
          </a:xfrm>
        </p:spPr>
        <p:txBody>
          <a:bodyPr/>
          <a:lstStyle/>
          <a:p>
            <a:r>
              <a:rPr lang="en-US" dirty="0"/>
              <a:t>Next:  If Appointed, Register!</a:t>
            </a: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1167494" y="3539075"/>
            <a:ext cx="6245912" cy="1406101"/>
          </a:xfrm>
        </p:spPr>
        <p:txBody>
          <a:bodyPr vert="horz" lIns="91440" tIns="45720" rIns="91440" bIns="45720" rtlCol="0" anchor="t">
            <a:normAutofit fontScale="92500" lnSpcReduction="10000"/>
          </a:bodyPr>
          <a:lstStyle/>
          <a:p>
            <a:r>
              <a:rPr lang="en-US" sz="2600" dirty="0"/>
              <a:t>If you’ve been appointed as a redactor by your State, county or local government agency, and you have not yet registered with the OIP, go to:</a:t>
            </a:r>
          </a:p>
          <a:p>
            <a:r>
              <a:rPr lang="en-US" sz="2600" u="sng" dirty="0">
                <a:hlinkClick r:id="rId2"/>
              </a:rPr>
              <a:t>www.danielslawredact.nj.gov</a:t>
            </a:r>
            <a:r>
              <a:rPr lang="en-US" sz="2600" u="sng" dirty="0"/>
              <a:t>    </a:t>
            </a:r>
            <a:r>
              <a:rPr lang="en-US" sz="2600" dirty="0"/>
              <a:t>   </a:t>
            </a:r>
            <a:r>
              <a:rPr lang="en-US" sz="2600" dirty="0">
                <a:solidFill>
                  <a:srgbClr val="FF0000"/>
                </a:solidFill>
              </a:rPr>
              <a:t>RED SIDE!</a:t>
            </a:r>
            <a:endParaRPr lang="en-US" sz="2600" u="sng" dirty="0"/>
          </a:p>
          <a:p>
            <a:endParaRPr lang="en-US" dirty="0"/>
          </a:p>
        </p:txBody>
      </p:sp>
    </p:spTree>
    <p:extLst>
      <p:ext uri="{BB962C8B-B14F-4D97-AF65-F5344CB8AC3E}">
        <p14:creationId xmlns:p14="http://schemas.microsoft.com/office/powerpoint/2010/main" val="3218934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D2168-7C79-E1A9-F01E-C8F211708F5B}"/>
              </a:ext>
            </a:extLst>
          </p:cNvPr>
          <p:cNvSpPr>
            <a:spLocks noGrp="1"/>
          </p:cNvSpPr>
          <p:nvPr>
            <p:ph type="title"/>
          </p:nvPr>
        </p:nvSpPr>
        <p:spPr/>
        <p:txBody>
          <a:bodyPr/>
          <a:lstStyle/>
          <a:p>
            <a:r>
              <a:rPr lang="en-US" dirty="0"/>
              <a:t>Troubleshooting</a:t>
            </a:r>
          </a:p>
        </p:txBody>
      </p:sp>
      <p:sp>
        <p:nvSpPr>
          <p:cNvPr id="3" name="Content Placeholder 2">
            <a:extLst>
              <a:ext uri="{FF2B5EF4-FFF2-40B4-BE49-F238E27FC236}">
                <a16:creationId xmlns:a16="http://schemas.microsoft.com/office/drawing/2014/main" id="{CE7A2B71-BA9D-F954-2074-9BDA97EE4DBF}"/>
              </a:ext>
            </a:extLst>
          </p:cNvPr>
          <p:cNvSpPr>
            <a:spLocks noGrp="1"/>
          </p:cNvSpPr>
          <p:nvPr>
            <p:ph idx="1"/>
          </p:nvPr>
        </p:nvSpPr>
        <p:spPr/>
        <p:txBody>
          <a:bodyPr>
            <a:norm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Once you move redaction notices from the “Approved Requests Pending Redaction” Inbox to the “Pending Confirmation” Inbox, you MUST move the notice out of that Inbox: i.e., either take steps to redact the information and record the redaction - or delete it. If you are not doing the actual redacting, delete the notice. Even if you are only monitoring redaction notices and your staff members are making redactions, you MUST move the notification out of your “Pending Confirmation” Inbox.  </a:t>
            </a:r>
            <a:endParaRPr lang="en-US" dirty="0"/>
          </a:p>
        </p:txBody>
      </p:sp>
      <p:sp>
        <p:nvSpPr>
          <p:cNvPr id="4" name="Date Placeholder 3">
            <a:extLst>
              <a:ext uri="{FF2B5EF4-FFF2-40B4-BE49-F238E27FC236}">
                <a16:creationId xmlns:a16="http://schemas.microsoft.com/office/drawing/2014/main" id="{513DCB89-3336-89F1-A811-03CC981500C5}"/>
              </a:ext>
            </a:extLst>
          </p:cNvPr>
          <p:cNvSpPr>
            <a:spLocks noGrp="1"/>
          </p:cNvSpPr>
          <p:nvPr>
            <p:ph type="dt" sz="half" idx="10"/>
          </p:nvPr>
        </p:nvSpPr>
        <p:spPr/>
        <p:txBody>
          <a:bodyPr/>
          <a:lstStyle/>
          <a:p>
            <a:r>
              <a:rPr lang="en-US"/>
              <a:t>7/29/20XX</a:t>
            </a:r>
            <a:endParaRPr lang="en-US" dirty="0"/>
          </a:p>
        </p:txBody>
      </p:sp>
      <p:sp>
        <p:nvSpPr>
          <p:cNvPr id="5" name="Footer Placeholder 4">
            <a:extLst>
              <a:ext uri="{FF2B5EF4-FFF2-40B4-BE49-F238E27FC236}">
                <a16:creationId xmlns:a16="http://schemas.microsoft.com/office/drawing/2014/main" id="{CDA38D80-34D6-B731-A654-349D47816DF4}"/>
              </a:ext>
            </a:extLst>
          </p:cNvPr>
          <p:cNvSpPr>
            <a:spLocks noGrp="1"/>
          </p:cNvSpPr>
          <p:nvPr>
            <p:ph type="ftr" sz="quarter" idx="11"/>
          </p:nvPr>
        </p:nvSpPr>
        <p:spPr/>
        <p:txBody>
          <a:bodyPr/>
          <a:lstStyle/>
          <a:p>
            <a:r>
              <a:rPr lang="en-US"/>
              <a:t>Employee orientation</a:t>
            </a:r>
            <a:endParaRPr lang="en-US" dirty="0"/>
          </a:p>
        </p:txBody>
      </p:sp>
      <p:sp>
        <p:nvSpPr>
          <p:cNvPr id="6" name="Slide Number Placeholder 5">
            <a:extLst>
              <a:ext uri="{FF2B5EF4-FFF2-40B4-BE49-F238E27FC236}">
                <a16:creationId xmlns:a16="http://schemas.microsoft.com/office/drawing/2014/main" id="{032B1136-5AE9-6D74-FEE5-0514EF515F00}"/>
              </a:ext>
            </a:extLst>
          </p:cNvPr>
          <p:cNvSpPr>
            <a:spLocks noGrp="1"/>
          </p:cNvSpPr>
          <p:nvPr>
            <p:ph type="sldNum" sz="quarter" idx="12"/>
          </p:nvPr>
        </p:nvSpPr>
        <p:spPr/>
        <p:txBody>
          <a:bodyPr/>
          <a:lstStyle/>
          <a:p>
            <a:fld id="{B5CEABB6-07DC-46E8-9B57-56EC44A396E5}" type="slidenum">
              <a:rPr lang="en-US" smtClean="0"/>
              <a:pPr/>
              <a:t>16</a:t>
            </a:fld>
            <a:endParaRPr lang="en-US" dirty="0"/>
          </a:p>
        </p:txBody>
      </p:sp>
    </p:spTree>
    <p:extLst>
      <p:ext uri="{BB962C8B-B14F-4D97-AF65-F5344CB8AC3E}">
        <p14:creationId xmlns:p14="http://schemas.microsoft.com/office/powerpoint/2010/main" val="39972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0AC90-500B-4997-8F0E-B2A99356C415}"/>
              </a:ext>
            </a:extLst>
          </p:cNvPr>
          <p:cNvSpPr>
            <a:spLocks noGrp="1"/>
          </p:cNvSpPr>
          <p:nvPr>
            <p:ph type="ctrTitle"/>
          </p:nvPr>
        </p:nvSpPr>
        <p:spPr/>
        <p:txBody>
          <a:bodyPr>
            <a:normAutofit fontScale="90000"/>
          </a:bodyPr>
          <a:lstStyle/>
          <a:p>
            <a:r>
              <a:rPr lang="en-US" dirty="0"/>
              <a:t>If you are no longer an appointed Redactor, advise the OIP.</a:t>
            </a:r>
          </a:p>
        </p:txBody>
      </p:sp>
      <p:sp>
        <p:nvSpPr>
          <p:cNvPr id="3" name="Subtitle 2">
            <a:extLst>
              <a:ext uri="{FF2B5EF4-FFF2-40B4-BE49-F238E27FC236}">
                <a16:creationId xmlns:a16="http://schemas.microsoft.com/office/drawing/2014/main" id="{E6E36863-5BCE-B774-73D5-6537907DFA6B}"/>
              </a:ext>
            </a:extLst>
          </p:cNvPr>
          <p:cNvSpPr>
            <a:spLocks noGrp="1"/>
          </p:cNvSpPr>
          <p:nvPr>
            <p:ph type="subTitle" idx="1"/>
          </p:nvPr>
        </p:nvSpPr>
        <p:spPr/>
        <p:txBody>
          <a:bodyPr>
            <a:normAutofit fontScale="92500"/>
          </a:bodyPr>
          <a:lstStyle/>
          <a:p>
            <a:r>
              <a:rPr lang="en-US" dirty="0"/>
              <a:t>OIP needs correct and correct data to assure it’s sending notices to the right person.</a:t>
            </a:r>
          </a:p>
        </p:txBody>
      </p:sp>
    </p:spTree>
    <p:extLst>
      <p:ext uri="{BB962C8B-B14F-4D97-AF65-F5344CB8AC3E}">
        <p14:creationId xmlns:p14="http://schemas.microsoft.com/office/powerpoint/2010/main" val="1243642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p:txBody>
          <a:bodyPr>
            <a:normAutofit fontScale="90000"/>
          </a:bodyPr>
          <a:lstStyle/>
          <a:p>
            <a:r>
              <a:rPr lang="en-US" sz="4000" dirty="0"/>
              <a:t>More Info for Redactors:	</a:t>
            </a:r>
            <a:br>
              <a:rPr lang="en-US" sz="4000" dirty="0"/>
            </a:br>
            <a:endParaRPr lang="en-US" sz="4000" dirty="0"/>
          </a:p>
        </p:txBody>
      </p:sp>
      <p:sp>
        <p:nvSpPr>
          <p:cNvPr id="3" name="Date Placeholder 2">
            <a:extLst>
              <a:ext uri="{FF2B5EF4-FFF2-40B4-BE49-F238E27FC236}">
                <a16:creationId xmlns:a16="http://schemas.microsoft.com/office/drawing/2014/main" id="{4E809DF5-56B4-304A-8777-BB8576005AF2}"/>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CE9AC2A-20AD-8C48-B5EB-B5322BDBCDEE}" type="datetime1">
              <a:rPr lang="en-US" smtClean="0"/>
              <a:pPr/>
              <a:t>6/5/2023</a:t>
            </a:fld>
            <a:endParaRPr lang="en-US" dirty="0"/>
          </a:p>
        </p:txBody>
      </p:sp>
      <p:sp>
        <p:nvSpPr>
          <p:cNvPr id="5" name="Footer Placeholder 4">
            <a:extLst>
              <a:ext uri="{FF2B5EF4-FFF2-40B4-BE49-F238E27FC236}">
                <a16:creationId xmlns:a16="http://schemas.microsoft.com/office/drawing/2014/main" id="{0A79A912-225F-BE40-9F3E-025552444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REDACTIONS: COMPLYING WITH DANIEL’S LAW </a:t>
            </a:r>
          </a:p>
          <a:p>
            <a:endParaRPr lang="en-US" dirty="0"/>
          </a:p>
        </p:txBody>
      </p:sp>
      <p:sp>
        <p:nvSpPr>
          <p:cNvPr id="6" name="Slide Number Placeholder 5">
            <a:extLst>
              <a:ext uri="{FF2B5EF4-FFF2-40B4-BE49-F238E27FC236}">
                <a16:creationId xmlns:a16="http://schemas.microsoft.com/office/drawing/2014/main" id="{50B6C709-8794-DF4E-A15C-6E648F09DD12}"/>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4A09A9-5501-47C1-A89A-A340965A2BE2}" type="slidenum">
              <a:rPr lang="en-US" smtClean="0"/>
              <a:pPr/>
              <a:t>18</a:t>
            </a:fld>
            <a:endParaRPr lang="en-US" dirty="0"/>
          </a:p>
        </p:txBody>
      </p:sp>
      <p:sp>
        <p:nvSpPr>
          <p:cNvPr id="8" name="Content Placeholder 7">
            <a:extLst>
              <a:ext uri="{FF2B5EF4-FFF2-40B4-BE49-F238E27FC236}">
                <a16:creationId xmlns:a16="http://schemas.microsoft.com/office/drawing/2014/main" id="{39088565-6E0B-4527-87A5-233278FC1559}"/>
              </a:ext>
            </a:extLst>
          </p:cNvPr>
          <p:cNvSpPr>
            <a:spLocks noGrp="1"/>
          </p:cNvSpPr>
          <p:nvPr>
            <p:ph idx="1"/>
          </p:nvPr>
        </p:nvSpPr>
        <p:spPr>
          <a:xfrm>
            <a:off x="5563772" y="2226285"/>
            <a:ext cx="5684520" cy="3181034"/>
          </a:xfrm>
        </p:spPr>
        <p:txBody>
          <a:bodyPr>
            <a:normAutofit/>
          </a:bodyPr>
          <a:lstStyle/>
          <a:p>
            <a:r>
              <a:rPr lang="en-US" sz="1800" dirty="0">
                <a:hlinkClick r:id="rId2"/>
              </a:rPr>
              <a:t>Office of Information Privacy:  609-815-3939</a:t>
            </a:r>
          </a:p>
          <a:p>
            <a:r>
              <a:rPr lang="en-US" sz="1800" dirty="0">
                <a:hlinkClick r:id="rId3"/>
              </a:rPr>
              <a:t>Email:  </a:t>
            </a:r>
            <a:r>
              <a:rPr lang="en-US" sz="1800" dirty="0">
                <a:hlinkClick r:id="rId4"/>
              </a:rPr>
              <a:t>Redactor.OIP@dca.nj.gov</a:t>
            </a:r>
            <a:r>
              <a:rPr lang="en-US" sz="1800" dirty="0"/>
              <a:t> </a:t>
            </a:r>
          </a:p>
          <a:p>
            <a:endParaRPr lang="en-US" sz="1800" dirty="0"/>
          </a:p>
          <a:p>
            <a:r>
              <a:rPr lang="en-US" sz="1800" dirty="0"/>
              <a:t>Division of Elections:  </a:t>
            </a:r>
            <a:r>
              <a:rPr lang="en-US" sz="1800" dirty="0">
                <a:hlinkClick r:id="rId5"/>
              </a:rPr>
              <a:t>Lauren.Zyriek@sos.nj.gov</a:t>
            </a:r>
            <a:r>
              <a:rPr lang="en-US" sz="1800" dirty="0"/>
              <a:t>;     </a:t>
            </a:r>
          </a:p>
          <a:p>
            <a:r>
              <a:rPr lang="en-US" sz="1800" dirty="0">
                <a:hlinkClick r:id="rId6"/>
              </a:rPr>
              <a:t>Wade.Hall@sos.nj.gov</a:t>
            </a:r>
            <a:r>
              <a:rPr lang="en-US" sz="1800" dirty="0"/>
              <a:t>;  </a:t>
            </a:r>
            <a:r>
              <a:rPr lang="en-US" sz="1800" dirty="0">
                <a:hlinkClick r:id="rId7"/>
              </a:rPr>
              <a:t>Brittany.Giampola@sos.nj.gov</a:t>
            </a:r>
            <a:r>
              <a:rPr lang="en-US" sz="1800" dirty="0"/>
              <a:t> </a:t>
            </a:r>
          </a:p>
          <a:p>
            <a:r>
              <a:rPr lang="en-US" sz="1800" dirty="0"/>
              <a:t>Division of Taxation: </a:t>
            </a:r>
            <a:r>
              <a:rPr lang="en-US" sz="1800" dirty="0">
                <a:hlinkClick r:id="rId8"/>
              </a:rPr>
              <a:t>taxation.propadminredact@treas.nj.gov</a:t>
            </a:r>
            <a:r>
              <a:rPr lang="en-US" sz="1800" dirty="0"/>
              <a:t> </a:t>
            </a:r>
          </a:p>
          <a:p>
            <a:r>
              <a:rPr lang="en-US" sz="1800" dirty="0"/>
              <a:t>Local Govt Services (DCA):  609-913-4426</a:t>
            </a:r>
          </a:p>
          <a:p>
            <a:endParaRPr lang="en-US" dirty="0"/>
          </a:p>
          <a:p>
            <a:endParaRPr lang="en-US" dirty="0"/>
          </a:p>
          <a:p>
            <a:endParaRPr lang="en-US" dirty="0"/>
          </a:p>
        </p:txBody>
      </p:sp>
    </p:spTree>
    <p:extLst>
      <p:ext uri="{BB962C8B-B14F-4D97-AF65-F5344CB8AC3E}">
        <p14:creationId xmlns:p14="http://schemas.microsoft.com/office/powerpoint/2010/main" val="4212917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838200" y="2313571"/>
            <a:ext cx="4419600" cy="1659716"/>
          </a:xfrm>
        </p:spPr>
        <p:txBody>
          <a:bodyPr/>
          <a:lstStyle/>
          <a:p>
            <a:r>
              <a:rPr lang="en-US" dirty="0"/>
              <a:t>Thank you</a:t>
            </a:r>
          </a:p>
        </p:txBody>
      </p:sp>
      <p:sp>
        <p:nvSpPr>
          <p:cNvPr id="3" name="Content Placeholder 2">
            <a:extLst>
              <a:ext uri="{FF2B5EF4-FFF2-40B4-BE49-F238E27FC236}">
                <a16:creationId xmlns:a16="http://schemas.microsoft.com/office/drawing/2014/main" id="{24AFFC60-19C3-4901-93F7-7AAF4C09F8C6}"/>
              </a:ext>
            </a:extLst>
          </p:cNvPr>
          <p:cNvSpPr>
            <a:spLocks noGrp="1"/>
          </p:cNvSpPr>
          <p:nvPr>
            <p:ph type="subTitle" idx="1"/>
          </p:nvPr>
        </p:nvSpPr>
        <p:spPr>
          <a:xfrm>
            <a:off x="7754295" y="2167249"/>
            <a:ext cx="2743200" cy="1659715"/>
          </a:xfrm>
        </p:spPr>
        <p:txBody>
          <a:bodyPr>
            <a:noAutofit/>
          </a:bodyPr>
          <a:lstStyle/>
          <a:p>
            <a:r>
              <a:rPr lang="en-US" sz="2000" b="1" dirty="0"/>
              <a:t>Office of Information Privacy</a:t>
            </a:r>
            <a:r>
              <a:rPr lang="en-US" sz="2000" dirty="0"/>
              <a:t>: </a:t>
            </a:r>
          </a:p>
          <a:p>
            <a:r>
              <a:rPr lang="en-US" sz="2000" dirty="0"/>
              <a:t>Christine Campbell, Director</a:t>
            </a:r>
          </a:p>
          <a:p>
            <a:r>
              <a:rPr lang="en-US" dirty="0"/>
              <a:t>Robert Feher, Regulatory Officer</a:t>
            </a:r>
            <a:endParaRPr lang="en-US" sz="2000" dirty="0"/>
          </a:p>
          <a:p>
            <a:endParaRPr lang="en-US" sz="2000" dirty="0"/>
          </a:p>
          <a:p>
            <a:r>
              <a:rPr lang="en-US" sz="2000" b="1" dirty="0"/>
              <a:t>CSI Technology Group:</a:t>
            </a:r>
          </a:p>
          <a:p>
            <a:r>
              <a:rPr lang="en-US" sz="2000" dirty="0"/>
              <a:t>Richard Norcross, Executive Vice President</a:t>
            </a:r>
          </a:p>
          <a:p>
            <a:r>
              <a:rPr lang="en-US" sz="2000" dirty="0"/>
              <a:t>Joshua Ottenberg, Director, County/State Agency Divisions</a:t>
            </a:r>
          </a:p>
          <a:p>
            <a:r>
              <a:rPr lang="en-US" sz="2000" dirty="0"/>
              <a:t>John Porter, Deputy Director, County/State Agency Divisions</a:t>
            </a:r>
          </a:p>
          <a:p>
            <a:endParaRPr lang="en-US" dirty="0"/>
          </a:p>
        </p:txBody>
      </p:sp>
      <p:sp>
        <p:nvSpPr>
          <p:cNvPr id="12" name="Slide Number Placeholder 11">
            <a:extLst>
              <a:ext uri="{FF2B5EF4-FFF2-40B4-BE49-F238E27FC236}">
                <a16:creationId xmlns:a16="http://schemas.microsoft.com/office/drawing/2014/main" id="{2257BCF9-933D-4329-B564-4E404B1CAFF6}"/>
              </a:ext>
            </a:extLst>
          </p:cNvPr>
          <p:cNvSpPr>
            <a:spLocks noGrp="1"/>
          </p:cNvSpPr>
          <p:nvPr>
            <p:ph type="sldNum" sz="quarter" idx="12"/>
          </p:nvPr>
        </p:nvSpPr>
        <p:spPr>
          <a:xfrm>
            <a:off x="8610600" y="6356350"/>
            <a:ext cx="2743200" cy="365125"/>
          </a:xfrm>
        </p:spPr>
        <p:txBody>
          <a:bodyPr/>
          <a:lstStyle/>
          <a:p>
            <a:fld id="{B5CEABB6-07DC-46E8-9B57-56EC44A396E5}" type="slidenum">
              <a:rPr lang="en-US" smtClean="0"/>
              <a:pPr/>
              <a:t>19</a:t>
            </a:fld>
            <a:endParaRPr lang="en-US" dirty="0"/>
          </a:p>
        </p:txBody>
      </p:sp>
    </p:spTree>
    <p:extLst>
      <p:ext uri="{BB962C8B-B14F-4D97-AF65-F5344CB8AC3E}">
        <p14:creationId xmlns:p14="http://schemas.microsoft.com/office/powerpoint/2010/main" val="324299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084C8-263D-7B5A-2271-6936EB71E016}"/>
              </a:ext>
            </a:extLst>
          </p:cNvPr>
          <p:cNvSpPr>
            <a:spLocks noGrp="1"/>
          </p:cNvSpPr>
          <p:nvPr>
            <p:ph type="title"/>
          </p:nvPr>
        </p:nvSpPr>
        <p:spPr/>
        <p:txBody>
          <a:bodyPr/>
          <a:lstStyle/>
          <a:p>
            <a:r>
              <a:rPr lang="en-US" dirty="0"/>
              <a:t>WHO IS COVERED BY DANIEL’S LAW?</a:t>
            </a:r>
          </a:p>
        </p:txBody>
      </p:sp>
      <p:sp>
        <p:nvSpPr>
          <p:cNvPr id="3" name="Content Placeholder 2">
            <a:extLst>
              <a:ext uri="{FF2B5EF4-FFF2-40B4-BE49-F238E27FC236}">
                <a16:creationId xmlns:a16="http://schemas.microsoft.com/office/drawing/2014/main" id="{C5F2C9B7-497C-C3EF-26AB-73821A886F90}"/>
              </a:ext>
            </a:extLst>
          </p:cNvPr>
          <p:cNvSpPr>
            <a:spLocks noGrp="1"/>
          </p:cNvSpPr>
          <p:nvPr>
            <p:ph idx="1"/>
          </p:nvPr>
        </p:nvSpPr>
        <p:spPr/>
        <p:txBody>
          <a:bodyPr/>
          <a:lstStyle/>
          <a:p>
            <a:r>
              <a:rPr lang="en-US" sz="2400" dirty="0"/>
              <a:t>Active, Formerly Active, and Retired Federal and State Judicial Officers, Prosecutors and Law Enforcement Officers, and their Immediate Family Members </a:t>
            </a:r>
            <a:r>
              <a:rPr lang="en-US" sz="2400" u="sng" dirty="0"/>
              <a:t>Residing with Them in the Same Household. </a:t>
            </a:r>
            <a:endParaRPr lang="en-US" sz="2400" dirty="0"/>
          </a:p>
          <a:p>
            <a:endParaRPr lang="en-US" sz="2400" dirty="0"/>
          </a:p>
          <a:p>
            <a:r>
              <a:rPr lang="en-US" sz="2400" dirty="0"/>
              <a:t>(N.J.S.A. 47:1b-1 et seq., P.L. 2021, c. 371)</a:t>
            </a:r>
          </a:p>
          <a:p>
            <a:endParaRPr lang="en-US" dirty="0"/>
          </a:p>
        </p:txBody>
      </p:sp>
      <p:sp>
        <p:nvSpPr>
          <p:cNvPr id="4" name="Date Placeholder 3">
            <a:extLst>
              <a:ext uri="{FF2B5EF4-FFF2-40B4-BE49-F238E27FC236}">
                <a16:creationId xmlns:a16="http://schemas.microsoft.com/office/drawing/2014/main" id="{7E5DCC3A-773C-1495-A684-14C7A09F5653}"/>
              </a:ext>
            </a:extLst>
          </p:cNvPr>
          <p:cNvSpPr>
            <a:spLocks noGrp="1"/>
          </p:cNvSpPr>
          <p:nvPr>
            <p:ph type="dt" sz="half" idx="10"/>
          </p:nvPr>
        </p:nvSpPr>
        <p:spPr/>
        <p:txBody>
          <a:bodyPr/>
          <a:lstStyle/>
          <a:p>
            <a:r>
              <a:rPr lang="en-US" dirty="0"/>
              <a:t>7/29/20XX</a:t>
            </a:r>
          </a:p>
        </p:txBody>
      </p:sp>
      <p:sp>
        <p:nvSpPr>
          <p:cNvPr id="5" name="Footer Placeholder 4">
            <a:extLst>
              <a:ext uri="{FF2B5EF4-FFF2-40B4-BE49-F238E27FC236}">
                <a16:creationId xmlns:a16="http://schemas.microsoft.com/office/drawing/2014/main" id="{3C6D0C77-AE09-2B58-E370-0278C7602845}"/>
              </a:ext>
            </a:extLst>
          </p:cNvPr>
          <p:cNvSpPr>
            <a:spLocks noGrp="1"/>
          </p:cNvSpPr>
          <p:nvPr>
            <p:ph type="ftr" sz="quarter" idx="11"/>
          </p:nvPr>
        </p:nvSpPr>
        <p:spPr/>
        <p:txBody>
          <a:bodyPr/>
          <a:lstStyle/>
          <a:p>
            <a:r>
              <a:rPr lang="en-US" dirty="0"/>
              <a:t>Employee orientation</a:t>
            </a:r>
          </a:p>
        </p:txBody>
      </p:sp>
      <p:sp>
        <p:nvSpPr>
          <p:cNvPr id="6" name="Slide Number Placeholder 5">
            <a:extLst>
              <a:ext uri="{FF2B5EF4-FFF2-40B4-BE49-F238E27FC236}">
                <a16:creationId xmlns:a16="http://schemas.microsoft.com/office/drawing/2014/main" id="{0E387765-3D35-AC0A-CBB1-934483162FD7}"/>
              </a:ext>
            </a:extLst>
          </p:cNvPr>
          <p:cNvSpPr>
            <a:spLocks noGrp="1"/>
          </p:cNvSpPr>
          <p:nvPr>
            <p:ph type="sldNum" sz="quarter" idx="12"/>
          </p:nvPr>
        </p:nvSpPr>
        <p:spPr/>
        <p:txBody>
          <a:bodyPr/>
          <a:lstStyle/>
          <a:p>
            <a:fld id="{B5CEABB6-07DC-46E8-9B57-56EC44A396E5}" type="slidenum">
              <a:rPr lang="en-US" smtClean="0"/>
              <a:pPr/>
              <a:t>2</a:t>
            </a:fld>
            <a:endParaRPr lang="en-US" dirty="0"/>
          </a:p>
        </p:txBody>
      </p:sp>
    </p:spTree>
    <p:extLst>
      <p:ext uri="{BB962C8B-B14F-4D97-AF65-F5344CB8AC3E}">
        <p14:creationId xmlns:p14="http://schemas.microsoft.com/office/powerpoint/2010/main" val="1512275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3DC7-CC3E-62AC-BBA7-70A2D507F9C4}"/>
              </a:ext>
            </a:extLst>
          </p:cNvPr>
          <p:cNvSpPr>
            <a:spLocks noGrp="1"/>
          </p:cNvSpPr>
          <p:nvPr>
            <p:ph type="title"/>
          </p:nvPr>
        </p:nvSpPr>
        <p:spPr/>
        <p:txBody>
          <a:bodyPr/>
          <a:lstStyle/>
          <a:p>
            <a:r>
              <a:rPr lang="en-US" dirty="0"/>
              <a:t>Bills Pending		</a:t>
            </a:r>
          </a:p>
        </p:txBody>
      </p:sp>
      <p:sp>
        <p:nvSpPr>
          <p:cNvPr id="3" name="Content Placeholder 2">
            <a:extLst>
              <a:ext uri="{FF2B5EF4-FFF2-40B4-BE49-F238E27FC236}">
                <a16:creationId xmlns:a16="http://schemas.microsoft.com/office/drawing/2014/main" id="{EBC2E59D-78B4-053B-1688-784DF5461C6E}"/>
              </a:ext>
            </a:extLst>
          </p:cNvPr>
          <p:cNvSpPr>
            <a:spLocks noGrp="1"/>
          </p:cNvSpPr>
          <p:nvPr>
            <p:ph idx="1"/>
          </p:nvPr>
        </p:nvSpPr>
        <p:spPr/>
        <p:txBody>
          <a:bodyPr/>
          <a:lstStyle/>
          <a:p>
            <a:r>
              <a:rPr lang="en-US" b="1" dirty="0"/>
              <a:t>S 3125 ScaAca (2R)/A 4947 </a:t>
            </a:r>
            <a:r>
              <a:rPr lang="en-US" dirty="0"/>
              <a:t>	</a:t>
            </a:r>
          </a:p>
          <a:p>
            <a:r>
              <a:rPr lang="en-US" dirty="0"/>
              <a:t>     Would add Child Protective Investigators as CP’s</a:t>
            </a:r>
          </a:p>
          <a:p>
            <a:r>
              <a:rPr lang="en-US" dirty="0"/>
              <a:t>    </a:t>
            </a:r>
          </a:p>
          <a:p>
            <a:endParaRPr lang="en-US" dirty="0"/>
          </a:p>
          <a:p>
            <a:r>
              <a:rPr lang="en-US" b="1" dirty="0"/>
              <a:t>S 3363 SCA (1R)/A 4889 </a:t>
            </a:r>
          </a:p>
          <a:p>
            <a:r>
              <a:rPr lang="en-US" dirty="0"/>
              <a:t>Would remove requirement that local gov’t officers disclose           home address or principal residence on Financial Disclosure Statements</a:t>
            </a:r>
          </a:p>
          <a:p>
            <a:r>
              <a:rPr lang="en-US" dirty="0"/>
              <a:t>     </a:t>
            </a:r>
          </a:p>
          <a:p>
            <a:endParaRPr lang="en-US" dirty="0"/>
          </a:p>
        </p:txBody>
      </p:sp>
      <p:sp>
        <p:nvSpPr>
          <p:cNvPr id="4" name="Date Placeholder 3">
            <a:extLst>
              <a:ext uri="{FF2B5EF4-FFF2-40B4-BE49-F238E27FC236}">
                <a16:creationId xmlns:a16="http://schemas.microsoft.com/office/drawing/2014/main" id="{08C2FB18-4EEE-8A2B-8426-F18F622FD3F4}"/>
              </a:ext>
            </a:extLst>
          </p:cNvPr>
          <p:cNvSpPr>
            <a:spLocks noGrp="1"/>
          </p:cNvSpPr>
          <p:nvPr>
            <p:ph type="dt" sz="half" idx="10"/>
          </p:nvPr>
        </p:nvSpPr>
        <p:spPr/>
        <p:txBody>
          <a:bodyPr/>
          <a:lstStyle/>
          <a:p>
            <a:r>
              <a:rPr lang="en-US" dirty="0"/>
              <a:t>7/29/20XX</a:t>
            </a:r>
          </a:p>
        </p:txBody>
      </p:sp>
      <p:sp>
        <p:nvSpPr>
          <p:cNvPr id="5" name="Footer Placeholder 4">
            <a:extLst>
              <a:ext uri="{FF2B5EF4-FFF2-40B4-BE49-F238E27FC236}">
                <a16:creationId xmlns:a16="http://schemas.microsoft.com/office/drawing/2014/main" id="{44BCCFD2-7159-C5A5-C176-D5466A2EEA28}"/>
              </a:ext>
            </a:extLst>
          </p:cNvPr>
          <p:cNvSpPr>
            <a:spLocks noGrp="1"/>
          </p:cNvSpPr>
          <p:nvPr>
            <p:ph type="ftr" sz="quarter" idx="11"/>
          </p:nvPr>
        </p:nvSpPr>
        <p:spPr/>
        <p:txBody>
          <a:bodyPr/>
          <a:lstStyle/>
          <a:p>
            <a:r>
              <a:rPr lang="en-US" dirty="0"/>
              <a:t>Employee orientation</a:t>
            </a:r>
          </a:p>
        </p:txBody>
      </p:sp>
      <p:sp>
        <p:nvSpPr>
          <p:cNvPr id="6" name="Slide Number Placeholder 5">
            <a:extLst>
              <a:ext uri="{FF2B5EF4-FFF2-40B4-BE49-F238E27FC236}">
                <a16:creationId xmlns:a16="http://schemas.microsoft.com/office/drawing/2014/main" id="{1CEE1757-CDC6-C966-99A9-D9A5DB73CF77}"/>
              </a:ext>
            </a:extLst>
          </p:cNvPr>
          <p:cNvSpPr>
            <a:spLocks noGrp="1"/>
          </p:cNvSpPr>
          <p:nvPr>
            <p:ph type="sldNum" sz="quarter" idx="12"/>
          </p:nvPr>
        </p:nvSpPr>
        <p:spPr/>
        <p:txBody>
          <a:bodyPr/>
          <a:lstStyle/>
          <a:p>
            <a:fld id="{B5CEABB6-07DC-46E8-9B57-56EC44A396E5}" type="slidenum">
              <a:rPr lang="en-US" smtClean="0"/>
              <a:pPr/>
              <a:t>3</a:t>
            </a:fld>
            <a:endParaRPr lang="en-US" dirty="0"/>
          </a:p>
        </p:txBody>
      </p:sp>
    </p:spTree>
    <p:extLst>
      <p:ext uri="{BB962C8B-B14F-4D97-AF65-F5344CB8AC3E}">
        <p14:creationId xmlns:p14="http://schemas.microsoft.com/office/powerpoint/2010/main" val="190218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F898-937E-7B93-72AA-FF4806A2C64A}"/>
              </a:ext>
            </a:extLst>
          </p:cNvPr>
          <p:cNvSpPr>
            <a:spLocks noGrp="1"/>
          </p:cNvSpPr>
          <p:nvPr>
            <p:ph type="title"/>
          </p:nvPr>
        </p:nvSpPr>
        <p:spPr/>
        <p:txBody>
          <a:bodyPr>
            <a:noAutofit/>
          </a:bodyPr>
          <a:lstStyle/>
          <a:p>
            <a:r>
              <a:rPr lang="en-US" sz="3600" dirty="0"/>
              <a:t>OIP: Portal for Covered Persons Opened 7/12/22</a:t>
            </a:r>
            <a:br>
              <a:rPr lang="en-US" sz="4000" dirty="0"/>
            </a:br>
            <a:r>
              <a:rPr lang="en-US" sz="4000" u="sng" dirty="0"/>
              <a:t>www.danielslaw.nj.gov</a:t>
            </a:r>
          </a:p>
        </p:txBody>
      </p:sp>
      <p:sp>
        <p:nvSpPr>
          <p:cNvPr id="3" name="Content Placeholder 2">
            <a:extLst>
              <a:ext uri="{FF2B5EF4-FFF2-40B4-BE49-F238E27FC236}">
                <a16:creationId xmlns:a16="http://schemas.microsoft.com/office/drawing/2014/main" id="{636319D1-9892-3DE4-21B6-400FD2FEC4BB}"/>
              </a:ext>
            </a:extLst>
          </p:cNvPr>
          <p:cNvSpPr>
            <a:spLocks noGrp="1"/>
          </p:cNvSpPr>
          <p:nvPr>
            <p:ph idx="1"/>
          </p:nvPr>
        </p:nvSpPr>
        <p:spPr/>
        <p:txBody>
          <a:bodyPr>
            <a:normAutofit lnSpcReduction="10000"/>
          </a:bodyPr>
          <a:lstStyle/>
          <a:p>
            <a:r>
              <a:rPr lang="en-US" dirty="0"/>
              <a:t> </a:t>
            </a:r>
            <a:r>
              <a:rPr lang="en-US" sz="2000" dirty="0"/>
              <a:t>OIP 2-Step Vetting Process: </a:t>
            </a:r>
          </a:p>
          <a:p>
            <a:r>
              <a:rPr lang="en-US" sz="2000" dirty="0"/>
              <a:t>1. CP applies, using My NJ Account, with employment info and Pension #. OIP reviews and sends approval.</a:t>
            </a:r>
          </a:p>
          <a:p>
            <a:r>
              <a:rPr lang="en-US" sz="2000" dirty="0"/>
              <a:t>2. CP re-enters, provides residence information and names of household members to be redacted from government websites. </a:t>
            </a:r>
          </a:p>
          <a:p>
            <a:endParaRPr lang="en-US" dirty="0"/>
          </a:p>
        </p:txBody>
      </p:sp>
      <p:sp>
        <p:nvSpPr>
          <p:cNvPr id="4" name="Date Placeholder 3">
            <a:extLst>
              <a:ext uri="{FF2B5EF4-FFF2-40B4-BE49-F238E27FC236}">
                <a16:creationId xmlns:a16="http://schemas.microsoft.com/office/drawing/2014/main" id="{C5F5AA00-1A34-B14A-6AD8-3CB7E00EC2A5}"/>
              </a:ext>
            </a:extLst>
          </p:cNvPr>
          <p:cNvSpPr>
            <a:spLocks noGrp="1"/>
          </p:cNvSpPr>
          <p:nvPr>
            <p:ph type="dt" sz="half" idx="10"/>
          </p:nvPr>
        </p:nvSpPr>
        <p:spPr/>
        <p:txBody>
          <a:bodyPr/>
          <a:lstStyle/>
          <a:p>
            <a:r>
              <a:rPr lang="en-US" dirty="0"/>
              <a:t>7/29/20XX</a:t>
            </a:r>
          </a:p>
        </p:txBody>
      </p:sp>
      <p:sp>
        <p:nvSpPr>
          <p:cNvPr id="5" name="Footer Placeholder 4">
            <a:extLst>
              <a:ext uri="{FF2B5EF4-FFF2-40B4-BE49-F238E27FC236}">
                <a16:creationId xmlns:a16="http://schemas.microsoft.com/office/drawing/2014/main" id="{32D14E13-ED93-2634-07A5-56467EB83975}"/>
              </a:ext>
            </a:extLst>
          </p:cNvPr>
          <p:cNvSpPr>
            <a:spLocks noGrp="1"/>
          </p:cNvSpPr>
          <p:nvPr>
            <p:ph type="ftr" sz="quarter" idx="11"/>
          </p:nvPr>
        </p:nvSpPr>
        <p:spPr/>
        <p:txBody>
          <a:bodyPr/>
          <a:lstStyle/>
          <a:p>
            <a:r>
              <a:rPr lang="en-US" dirty="0"/>
              <a:t>Employee orientation</a:t>
            </a:r>
          </a:p>
        </p:txBody>
      </p:sp>
      <p:sp>
        <p:nvSpPr>
          <p:cNvPr id="6" name="Slide Number Placeholder 5">
            <a:extLst>
              <a:ext uri="{FF2B5EF4-FFF2-40B4-BE49-F238E27FC236}">
                <a16:creationId xmlns:a16="http://schemas.microsoft.com/office/drawing/2014/main" id="{C642E899-BFAC-3635-3792-B03BED08D7DA}"/>
              </a:ext>
            </a:extLst>
          </p:cNvPr>
          <p:cNvSpPr>
            <a:spLocks noGrp="1"/>
          </p:cNvSpPr>
          <p:nvPr>
            <p:ph type="sldNum" sz="quarter" idx="12"/>
          </p:nvPr>
        </p:nvSpPr>
        <p:spPr/>
        <p:txBody>
          <a:bodyPr/>
          <a:lstStyle/>
          <a:p>
            <a:fld id="{B5CEABB6-07DC-46E8-9B57-56EC44A396E5}" type="slidenum">
              <a:rPr lang="en-US" smtClean="0"/>
              <a:pPr/>
              <a:t>4</a:t>
            </a:fld>
            <a:endParaRPr lang="en-US" dirty="0"/>
          </a:p>
        </p:txBody>
      </p:sp>
    </p:spTree>
    <p:extLst>
      <p:ext uri="{BB962C8B-B14F-4D97-AF65-F5344CB8AC3E}">
        <p14:creationId xmlns:p14="http://schemas.microsoft.com/office/powerpoint/2010/main" val="43250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p:txBody>
          <a:bodyPr>
            <a:normAutofit fontScale="90000"/>
          </a:bodyPr>
          <a:lstStyle/>
          <a:p>
            <a:br>
              <a:rPr lang="en-US" dirty="0"/>
            </a:br>
            <a:br>
              <a:rPr lang="en-US" dirty="0"/>
            </a:br>
            <a:br>
              <a:rPr lang="en-US" dirty="0"/>
            </a:br>
            <a:r>
              <a:rPr lang="en-US" dirty="0"/>
              <a:t>Daniel’s Law Now</a:t>
            </a:r>
            <a:br>
              <a:rPr lang="en-US" dirty="0"/>
            </a:br>
            <a:br>
              <a:rPr lang="en-US" dirty="0"/>
            </a:br>
            <a:endParaRPr lang="en-US" dirty="0"/>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p:txBody>
          <a:bodyPr>
            <a:normAutofit fontScale="92500" lnSpcReduction="10000"/>
          </a:bodyPr>
          <a:lstStyle/>
          <a:p>
            <a:r>
              <a:rPr lang="en-US" dirty="0"/>
              <a:t>Office of Information Privacy</a:t>
            </a:r>
          </a:p>
          <a:p>
            <a:r>
              <a:rPr lang="en-US" dirty="0"/>
              <a:t>CSI Technology Group</a:t>
            </a:r>
          </a:p>
        </p:txBody>
      </p:sp>
      <p:pic>
        <p:nvPicPr>
          <p:cNvPr id="7" name="Picture 6" descr="Graphical user interface, website&#10;&#10;Description automatically generated">
            <a:extLst>
              <a:ext uri="{FF2B5EF4-FFF2-40B4-BE49-F238E27FC236}">
                <a16:creationId xmlns:a16="http://schemas.microsoft.com/office/drawing/2014/main" id="{40E37B17-3D16-F1BE-A7B5-51A4E6FF5EA3}"/>
              </a:ext>
            </a:extLst>
          </p:cNvPr>
          <p:cNvPicPr>
            <a:picLocks noChangeAspect="1"/>
          </p:cNvPicPr>
          <p:nvPr/>
        </p:nvPicPr>
        <p:blipFill>
          <a:blip r:embed="rId2"/>
          <a:stretch>
            <a:fillRect/>
          </a:stretch>
        </p:blipFill>
        <p:spPr>
          <a:xfrm>
            <a:off x="0" y="720092"/>
            <a:ext cx="12192000" cy="5417815"/>
          </a:xfrm>
          <a:prstGeom prst="rect">
            <a:avLst/>
          </a:prstGeom>
        </p:spPr>
      </p:pic>
    </p:spTree>
    <p:extLst>
      <p:ext uri="{BB962C8B-B14F-4D97-AF65-F5344CB8AC3E}">
        <p14:creationId xmlns:p14="http://schemas.microsoft.com/office/powerpoint/2010/main" val="1642425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C820F-DDFA-5AA4-FFCA-52100BB1A21A}"/>
              </a:ext>
            </a:extLst>
          </p:cNvPr>
          <p:cNvSpPr>
            <a:spLocks noGrp="1"/>
          </p:cNvSpPr>
          <p:nvPr>
            <p:ph type="title"/>
          </p:nvPr>
        </p:nvSpPr>
        <p:spPr/>
        <p:txBody>
          <a:bodyPr/>
          <a:lstStyle/>
          <a:p>
            <a:r>
              <a:rPr lang="en-US" dirty="0"/>
              <a:t>Covered Persons Can Register 24/7 </a:t>
            </a:r>
          </a:p>
        </p:txBody>
      </p:sp>
      <p:sp>
        <p:nvSpPr>
          <p:cNvPr id="3" name="Content Placeholder 2">
            <a:extLst>
              <a:ext uri="{FF2B5EF4-FFF2-40B4-BE49-F238E27FC236}">
                <a16:creationId xmlns:a16="http://schemas.microsoft.com/office/drawing/2014/main" id="{BDCCB86E-E5E9-A379-9453-22ECA9826CD6}"/>
              </a:ext>
            </a:extLst>
          </p:cNvPr>
          <p:cNvSpPr>
            <a:spLocks noGrp="1"/>
          </p:cNvSpPr>
          <p:nvPr>
            <p:ph idx="1"/>
          </p:nvPr>
        </p:nvSpPr>
        <p:spPr/>
        <p:txBody>
          <a:bodyPr>
            <a:noAutofit/>
          </a:bodyPr>
          <a:lstStyle/>
          <a:p>
            <a:r>
              <a:rPr lang="en-US" sz="2800" dirty="0"/>
              <a:t>If you have not yet registered for Daniel’s Law protections, go to:</a:t>
            </a:r>
          </a:p>
          <a:p>
            <a:r>
              <a:rPr lang="en-US" sz="2800" u="sng" dirty="0">
                <a:solidFill>
                  <a:srgbClr val="0070C0"/>
                </a:solidFill>
                <a:hlinkClick r:id="rId2">
                  <a:extLst>
                    <a:ext uri="{A12FA001-AC4F-418D-AE19-62706E023703}">
                      <ahyp:hlinkClr xmlns:ahyp="http://schemas.microsoft.com/office/drawing/2018/hyperlinkcolor" val="tx"/>
                    </a:ext>
                  </a:extLst>
                </a:hlinkClick>
              </a:rPr>
              <a:t>www.danielslaw.nj.gov</a:t>
            </a:r>
            <a:r>
              <a:rPr lang="en-US" sz="2800" u="sng" dirty="0">
                <a:solidFill>
                  <a:srgbClr val="0070C0"/>
                </a:solidFill>
              </a:rPr>
              <a:t> - BLUE SIDE! </a:t>
            </a:r>
          </a:p>
        </p:txBody>
      </p:sp>
      <p:sp>
        <p:nvSpPr>
          <p:cNvPr id="4" name="Date Placeholder 3">
            <a:extLst>
              <a:ext uri="{FF2B5EF4-FFF2-40B4-BE49-F238E27FC236}">
                <a16:creationId xmlns:a16="http://schemas.microsoft.com/office/drawing/2014/main" id="{308DC638-F316-16E9-B248-7A696E61A299}"/>
              </a:ext>
            </a:extLst>
          </p:cNvPr>
          <p:cNvSpPr>
            <a:spLocks noGrp="1"/>
          </p:cNvSpPr>
          <p:nvPr>
            <p:ph type="dt" sz="half" idx="10"/>
          </p:nvPr>
        </p:nvSpPr>
        <p:spPr/>
        <p:txBody>
          <a:bodyPr/>
          <a:lstStyle/>
          <a:p>
            <a:r>
              <a:rPr lang="en-US" dirty="0"/>
              <a:t>7/29/20XX</a:t>
            </a:r>
          </a:p>
        </p:txBody>
      </p:sp>
      <p:sp>
        <p:nvSpPr>
          <p:cNvPr id="5" name="Footer Placeholder 4">
            <a:extLst>
              <a:ext uri="{FF2B5EF4-FFF2-40B4-BE49-F238E27FC236}">
                <a16:creationId xmlns:a16="http://schemas.microsoft.com/office/drawing/2014/main" id="{E49C43AD-0ADC-DFA5-3626-5D4AD7BD5861}"/>
              </a:ext>
            </a:extLst>
          </p:cNvPr>
          <p:cNvSpPr>
            <a:spLocks noGrp="1"/>
          </p:cNvSpPr>
          <p:nvPr>
            <p:ph type="ftr" sz="quarter" idx="11"/>
          </p:nvPr>
        </p:nvSpPr>
        <p:spPr/>
        <p:txBody>
          <a:bodyPr/>
          <a:lstStyle/>
          <a:p>
            <a:r>
              <a:rPr lang="en-US" dirty="0"/>
              <a:t>Employee orientation</a:t>
            </a:r>
          </a:p>
        </p:txBody>
      </p:sp>
      <p:sp>
        <p:nvSpPr>
          <p:cNvPr id="6" name="Slide Number Placeholder 5">
            <a:extLst>
              <a:ext uri="{FF2B5EF4-FFF2-40B4-BE49-F238E27FC236}">
                <a16:creationId xmlns:a16="http://schemas.microsoft.com/office/drawing/2014/main" id="{A4738F47-D6E1-A504-0077-C58DEB9C29FD}"/>
              </a:ext>
            </a:extLst>
          </p:cNvPr>
          <p:cNvSpPr>
            <a:spLocks noGrp="1"/>
          </p:cNvSpPr>
          <p:nvPr>
            <p:ph type="sldNum" sz="quarter" idx="12"/>
          </p:nvPr>
        </p:nvSpPr>
        <p:spPr/>
        <p:txBody>
          <a:bodyPr/>
          <a:lstStyle/>
          <a:p>
            <a:fld id="{B5CEABB6-07DC-46E8-9B57-56EC44A396E5}" type="slidenum">
              <a:rPr lang="en-US" smtClean="0"/>
              <a:pPr/>
              <a:t>6</a:t>
            </a:fld>
            <a:endParaRPr lang="en-US" dirty="0"/>
          </a:p>
        </p:txBody>
      </p:sp>
    </p:spTree>
    <p:extLst>
      <p:ext uri="{BB962C8B-B14F-4D97-AF65-F5344CB8AC3E}">
        <p14:creationId xmlns:p14="http://schemas.microsoft.com/office/powerpoint/2010/main" val="3468182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1F924-629A-A27F-7772-B1687ECA58C5}"/>
              </a:ext>
            </a:extLst>
          </p:cNvPr>
          <p:cNvSpPr>
            <a:spLocks noGrp="1"/>
          </p:cNvSpPr>
          <p:nvPr>
            <p:ph type="ctrTitle"/>
          </p:nvPr>
        </p:nvSpPr>
        <p:spPr/>
        <p:txBody>
          <a:bodyPr>
            <a:normAutofit fontScale="90000"/>
          </a:bodyPr>
          <a:lstStyle/>
          <a:p>
            <a:r>
              <a:rPr lang="en-US" dirty="0"/>
              <a:t>By the Numbers:</a:t>
            </a:r>
            <a:br>
              <a:rPr lang="en-US" dirty="0"/>
            </a:br>
            <a:r>
              <a:rPr lang="en-US" sz="4000" dirty="0"/>
              <a:t>8,000 Covered Persons   have registered.</a:t>
            </a:r>
            <a:br>
              <a:rPr lang="en-US" sz="4000" dirty="0"/>
            </a:br>
            <a:r>
              <a:rPr lang="en-US" sz="4000" dirty="0"/>
              <a:t>Enrollment continues.		</a:t>
            </a:r>
          </a:p>
        </p:txBody>
      </p:sp>
      <p:sp>
        <p:nvSpPr>
          <p:cNvPr id="3" name="Subtitle 2">
            <a:extLst>
              <a:ext uri="{FF2B5EF4-FFF2-40B4-BE49-F238E27FC236}">
                <a16:creationId xmlns:a16="http://schemas.microsoft.com/office/drawing/2014/main" id="{317BF768-AFD9-E7C9-E677-24C662A10BDE}"/>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71750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3276D-8813-A46A-A886-47E76B3917F1}"/>
              </a:ext>
            </a:extLst>
          </p:cNvPr>
          <p:cNvSpPr>
            <a:spLocks noGrp="1"/>
          </p:cNvSpPr>
          <p:nvPr>
            <p:ph type="title"/>
          </p:nvPr>
        </p:nvSpPr>
        <p:spPr/>
        <p:txBody>
          <a:bodyPr/>
          <a:lstStyle/>
          <a:p>
            <a:r>
              <a:rPr lang="en-US" dirty="0"/>
              <a:t>Are You A Redactor?	</a:t>
            </a:r>
          </a:p>
        </p:txBody>
      </p:sp>
      <p:sp>
        <p:nvSpPr>
          <p:cNvPr id="3" name="Content Placeholder 2">
            <a:extLst>
              <a:ext uri="{FF2B5EF4-FFF2-40B4-BE49-F238E27FC236}">
                <a16:creationId xmlns:a16="http://schemas.microsoft.com/office/drawing/2014/main" id="{CCC2866C-9899-B180-8596-20D244F9C516}"/>
              </a:ext>
            </a:extLst>
          </p:cNvPr>
          <p:cNvSpPr>
            <a:spLocks noGrp="1"/>
          </p:cNvSpPr>
          <p:nvPr>
            <p:ph idx="1"/>
          </p:nvPr>
        </p:nvSpPr>
        <p:spPr/>
        <p:txBody>
          <a:bodyPr>
            <a:normAutofit/>
          </a:bodyPr>
          <a:lstStyle/>
          <a:p>
            <a:r>
              <a:rPr lang="en-US" sz="2800" dirty="0"/>
              <a:t>Redactors are appointed by their State, county, or municipal agency to remove the residence information of Covered Persons from the records the agency posts on its public-facing website. (Tax Assessors redact names!)</a:t>
            </a:r>
          </a:p>
        </p:txBody>
      </p:sp>
      <p:sp>
        <p:nvSpPr>
          <p:cNvPr id="4" name="Date Placeholder 3">
            <a:extLst>
              <a:ext uri="{FF2B5EF4-FFF2-40B4-BE49-F238E27FC236}">
                <a16:creationId xmlns:a16="http://schemas.microsoft.com/office/drawing/2014/main" id="{60CF9773-2A56-5A0D-95E7-8E3179BD5518}"/>
              </a:ext>
            </a:extLst>
          </p:cNvPr>
          <p:cNvSpPr>
            <a:spLocks noGrp="1"/>
          </p:cNvSpPr>
          <p:nvPr>
            <p:ph type="dt" sz="half" idx="10"/>
          </p:nvPr>
        </p:nvSpPr>
        <p:spPr/>
        <p:txBody>
          <a:bodyPr/>
          <a:lstStyle/>
          <a:p>
            <a:r>
              <a:rPr lang="en-US" dirty="0"/>
              <a:t>7/29/20XX</a:t>
            </a:r>
          </a:p>
        </p:txBody>
      </p:sp>
      <p:sp>
        <p:nvSpPr>
          <p:cNvPr id="5" name="Footer Placeholder 4">
            <a:extLst>
              <a:ext uri="{FF2B5EF4-FFF2-40B4-BE49-F238E27FC236}">
                <a16:creationId xmlns:a16="http://schemas.microsoft.com/office/drawing/2014/main" id="{98CC4304-5C1A-14F2-D45D-51E8A280E563}"/>
              </a:ext>
            </a:extLst>
          </p:cNvPr>
          <p:cNvSpPr>
            <a:spLocks noGrp="1"/>
          </p:cNvSpPr>
          <p:nvPr>
            <p:ph type="ftr" sz="quarter" idx="11"/>
          </p:nvPr>
        </p:nvSpPr>
        <p:spPr/>
        <p:txBody>
          <a:bodyPr/>
          <a:lstStyle/>
          <a:p>
            <a:r>
              <a:rPr lang="en-US" dirty="0"/>
              <a:t>Employee orientation</a:t>
            </a:r>
          </a:p>
        </p:txBody>
      </p:sp>
      <p:sp>
        <p:nvSpPr>
          <p:cNvPr id="6" name="Slide Number Placeholder 5">
            <a:extLst>
              <a:ext uri="{FF2B5EF4-FFF2-40B4-BE49-F238E27FC236}">
                <a16:creationId xmlns:a16="http://schemas.microsoft.com/office/drawing/2014/main" id="{55FCE644-245B-92CA-ACD9-F0819778775E}"/>
              </a:ext>
            </a:extLst>
          </p:cNvPr>
          <p:cNvSpPr>
            <a:spLocks noGrp="1"/>
          </p:cNvSpPr>
          <p:nvPr>
            <p:ph type="sldNum" sz="quarter" idx="12"/>
          </p:nvPr>
        </p:nvSpPr>
        <p:spPr/>
        <p:txBody>
          <a:bodyPr/>
          <a:lstStyle/>
          <a:p>
            <a:fld id="{B5CEABB6-07DC-46E8-9B57-56EC44A396E5}" type="slidenum">
              <a:rPr lang="en-US" smtClean="0"/>
              <a:pPr/>
              <a:t>8</a:t>
            </a:fld>
            <a:endParaRPr lang="en-US" dirty="0"/>
          </a:p>
        </p:txBody>
      </p:sp>
    </p:spTree>
    <p:extLst>
      <p:ext uri="{BB962C8B-B14F-4D97-AF65-F5344CB8AC3E}">
        <p14:creationId xmlns:p14="http://schemas.microsoft.com/office/powerpoint/2010/main" val="492656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335C-573F-870A-34E0-195803755041}"/>
              </a:ext>
            </a:extLst>
          </p:cNvPr>
          <p:cNvSpPr>
            <a:spLocks noGrp="1"/>
          </p:cNvSpPr>
          <p:nvPr>
            <p:ph type="title"/>
          </p:nvPr>
        </p:nvSpPr>
        <p:spPr/>
        <p:txBody>
          <a:bodyPr/>
          <a:lstStyle/>
          <a:p>
            <a:r>
              <a:rPr lang="en-US" dirty="0"/>
              <a:t>Redactors by the Numbers		</a:t>
            </a:r>
          </a:p>
        </p:txBody>
      </p:sp>
      <p:sp>
        <p:nvSpPr>
          <p:cNvPr id="3" name="Content Placeholder 2">
            <a:extLst>
              <a:ext uri="{FF2B5EF4-FFF2-40B4-BE49-F238E27FC236}">
                <a16:creationId xmlns:a16="http://schemas.microsoft.com/office/drawing/2014/main" id="{7F40229E-367B-9557-7609-BCA0BD4CF3E1}"/>
              </a:ext>
            </a:extLst>
          </p:cNvPr>
          <p:cNvSpPr>
            <a:spLocks noGrp="1"/>
          </p:cNvSpPr>
          <p:nvPr>
            <p:ph idx="1"/>
          </p:nvPr>
        </p:nvSpPr>
        <p:spPr/>
        <p:txBody>
          <a:bodyPr>
            <a:normAutofit/>
          </a:bodyPr>
          <a:lstStyle/>
          <a:p>
            <a:r>
              <a:rPr lang="en-US" sz="2800" dirty="0"/>
              <a:t>1,800+ Registrations Received</a:t>
            </a:r>
          </a:p>
          <a:p>
            <a:endParaRPr lang="en-US" sz="2800" dirty="0"/>
          </a:p>
          <a:p>
            <a:endParaRPr lang="en-US" sz="2800" dirty="0"/>
          </a:p>
          <a:p>
            <a:r>
              <a:rPr lang="en-US" sz="2800" dirty="0"/>
              <a:t>8,000+  Redaction Requests Transmitted (x 5)</a:t>
            </a:r>
          </a:p>
        </p:txBody>
      </p:sp>
      <p:sp>
        <p:nvSpPr>
          <p:cNvPr id="4" name="Date Placeholder 3">
            <a:extLst>
              <a:ext uri="{FF2B5EF4-FFF2-40B4-BE49-F238E27FC236}">
                <a16:creationId xmlns:a16="http://schemas.microsoft.com/office/drawing/2014/main" id="{CDC0E968-E729-C9DD-53D9-E07DEAA254B5}"/>
              </a:ext>
            </a:extLst>
          </p:cNvPr>
          <p:cNvSpPr>
            <a:spLocks noGrp="1"/>
          </p:cNvSpPr>
          <p:nvPr>
            <p:ph type="dt" sz="half" idx="10"/>
          </p:nvPr>
        </p:nvSpPr>
        <p:spPr/>
        <p:txBody>
          <a:bodyPr/>
          <a:lstStyle/>
          <a:p>
            <a:r>
              <a:rPr lang="en-US" dirty="0"/>
              <a:t>7/29/20XX</a:t>
            </a:r>
          </a:p>
        </p:txBody>
      </p:sp>
      <p:sp>
        <p:nvSpPr>
          <p:cNvPr id="5" name="Footer Placeholder 4">
            <a:extLst>
              <a:ext uri="{FF2B5EF4-FFF2-40B4-BE49-F238E27FC236}">
                <a16:creationId xmlns:a16="http://schemas.microsoft.com/office/drawing/2014/main" id="{487C4EFD-2908-91A2-F4D4-251E392E4DB2}"/>
              </a:ext>
            </a:extLst>
          </p:cNvPr>
          <p:cNvSpPr>
            <a:spLocks noGrp="1"/>
          </p:cNvSpPr>
          <p:nvPr>
            <p:ph type="ftr" sz="quarter" idx="11"/>
          </p:nvPr>
        </p:nvSpPr>
        <p:spPr/>
        <p:txBody>
          <a:bodyPr/>
          <a:lstStyle/>
          <a:p>
            <a:r>
              <a:rPr lang="en-US" dirty="0"/>
              <a:t>Employee orientation</a:t>
            </a:r>
          </a:p>
        </p:txBody>
      </p:sp>
      <p:sp>
        <p:nvSpPr>
          <p:cNvPr id="6" name="Slide Number Placeholder 5">
            <a:extLst>
              <a:ext uri="{FF2B5EF4-FFF2-40B4-BE49-F238E27FC236}">
                <a16:creationId xmlns:a16="http://schemas.microsoft.com/office/drawing/2014/main" id="{9ED7B6AB-FBB5-AB26-A2A9-ECBA2CA52B6A}"/>
              </a:ext>
            </a:extLst>
          </p:cNvPr>
          <p:cNvSpPr>
            <a:spLocks noGrp="1"/>
          </p:cNvSpPr>
          <p:nvPr>
            <p:ph type="sldNum" sz="quarter" idx="12"/>
          </p:nvPr>
        </p:nvSpPr>
        <p:spPr/>
        <p:txBody>
          <a:bodyPr/>
          <a:lstStyle/>
          <a:p>
            <a:fld id="{B5CEABB6-07DC-46E8-9B57-56EC44A396E5}" type="slidenum">
              <a:rPr lang="en-US" smtClean="0"/>
              <a:pPr/>
              <a:t>9</a:t>
            </a:fld>
            <a:endParaRPr lang="en-US" dirty="0"/>
          </a:p>
        </p:txBody>
      </p:sp>
    </p:spTree>
    <p:extLst>
      <p:ext uri="{BB962C8B-B14F-4D97-AF65-F5344CB8AC3E}">
        <p14:creationId xmlns:p14="http://schemas.microsoft.com/office/powerpoint/2010/main" val="3400090580"/>
      </p:ext>
    </p:extLst>
  </p:cSld>
  <p:clrMapOvr>
    <a:masterClrMapping/>
  </p:clrMapOvr>
</p:sld>
</file>

<file path=ppt/theme/theme1.xml><?xml version="1.0" encoding="utf-8"?>
<a:theme xmlns:a="http://schemas.openxmlformats.org/drawingml/2006/main" name="Office Theme">
  <a:themeElements>
    <a:clrScheme name="Custom 181">
      <a:dk1>
        <a:sysClr val="windowText" lastClr="000000"/>
      </a:dk1>
      <a:lt1>
        <a:sysClr val="window" lastClr="FFFFFF"/>
      </a:lt1>
      <a:dk2>
        <a:srgbClr val="44546A"/>
      </a:dk2>
      <a:lt2>
        <a:srgbClr val="E7E6E6"/>
      </a:lt2>
      <a:accent1>
        <a:srgbClr val="62A25D"/>
      </a:accent1>
      <a:accent2>
        <a:srgbClr val="A0DADE"/>
      </a:accent2>
      <a:accent3>
        <a:srgbClr val="CCB5E5"/>
      </a:accent3>
      <a:accent4>
        <a:srgbClr val="29285D"/>
      </a:accent4>
      <a:accent5>
        <a:srgbClr val="EDF1F2"/>
      </a:accent5>
      <a:accent6>
        <a:srgbClr val="70AD47"/>
      </a:accent6>
      <a:hlink>
        <a:srgbClr val="A0DADE"/>
      </a:hlink>
      <a:folHlink>
        <a:srgbClr val="954F72"/>
      </a:folHlink>
    </a:clrScheme>
    <a:fontScheme name="Custom 62">
      <a:majorFont>
        <a:latin typeface="Skeena"/>
        <a:ea typeface=""/>
        <a:cs typeface=""/>
      </a:majorFont>
      <a:minorFont>
        <a:latin typeface="Skee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 Block Orientation_tm03460514_LW_v2" id="{97014ECE-5E7D-4848-A194-0B612E930491}" vid="{E979CFFE-0E1D-4C6F-8738-47AC19B539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4F7154-AFAC-4BE7-8A74-7F4B6FC2743C}">
  <ds:schemaRefs>
    <ds:schemaRef ds:uri="71af3243-3dd4-4a8d-8c0d-dd76da1f02a5"/>
    <ds:schemaRef ds:uri="http://schemas.microsoft.com/office/2006/metadata/properties"/>
    <ds:schemaRef ds:uri="http://purl.org/dc/terms/"/>
    <ds:schemaRef ds:uri="http://purl.org/dc/dcmitype/"/>
    <ds:schemaRef ds:uri="http://schemas.openxmlformats.org/package/2006/metadata/core-properties"/>
    <ds:schemaRef ds:uri="http://schemas.microsoft.com/sharepoint/v3"/>
    <ds:schemaRef ds:uri="http://schemas.microsoft.com/office/2006/documentManagement/types"/>
    <ds:schemaRef ds:uri="http://schemas.microsoft.com/office/infopath/2007/PartnerControls"/>
    <ds:schemaRef ds:uri="http://purl.org/dc/elements/1.1/"/>
    <ds:schemaRef ds:uri="230e9df3-be65-4c73-a93b-d1236ebd677e"/>
    <ds:schemaRef ds:uri="16c05727-aa75-4e4a-9b5f-8a80a1165891"/>
    <ds:schemaRef ds:uri="http://www.w3.org/XML/1998/namespace"/>
  </ds:schemaRefs>
</ds:datastoreItem>
</file>

<file path=customXml/itemProps2.xml><?xml version="1.0" encoding="utf-8"?>
<ds:datastoreItem xmlns:ds="http://schemas.openxmlformats.org/officeDocument/2006/customXml" ds:itemID="{E618C13B-9D83-4AF4-B64D-33362D5133F8}">
  <ds:schemaRefs>
    <ds:schemaRef ds:uri="http://schemas.microsoft.com/sharepoint/v3/contenttype/forms"/>
  </ds:schemaRefs>
</ds:datastoreItem>
</file>

<file path=customXml/itemProps3.xml><?xml version="1.0" encoding="utf-8"?>
<ds:datastoreItem xmlns:ds="http://schemas.openxmlformats.org/officeDocument/2006/customXml" ds:itemID="{67ACD96E-49A0-4DA4-A7BB-AC2D887421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{C3380F15-8B23-41E1-9A43-C215B5E58B9C}tf03460514_win32</Template>
  <TotalTime>383</TotalTime>
  <Words>893</Words>
  <Application>Microsoft Office PowerPoint</Application>
  <PresentationFormat>Widescreen</PresentationFormat>
  <Paragraphs>114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Skeena</vt:lpstr>
      <vt:lpstr>Times New Roman</vt:lpstr>
      <vt:lpstr>Office Theme</vt:lpstr>
      <vt:lpstr>   Daniel’s Law Now  </vt:lpstr>
      <vt:lpstr>WHO IS COVERED BY DANIEL’S LAW?</vt:lpstr>
      <vt:lpstr>Bills Pending  </vt:lpstr>
      <vt:lpstr>OIP: Portal for Covered Persons Opened 7/12/22 www.danielslaw.nj.gov</vt:lpstr>
      <vt:lpstr>   Daniel’s Law Now  </vt:lpstr>
      <vt:lpstr>Covered Persons Can Register 24/7 </vt:lpstr>
      <vt:lpstr>By the Numbers: 8,000 Covered Persons   have registered. Enrollment continues.  </vt:lpstr>
      <vt:lpstr>Are You A Redactor? </vt:lpstr>
      <vt:lpstr>Redactors by the Numbers  </vt:lpstr>
      <vt:lpstr>Redactors’ Qualifications</vt:lpstr>
      <vt:lpstr>Redactors’ Roles and Responsibilities</vt:lpstr>
      <vt:lpstr>Portal for  Redactors Opened 1/12/23: danielslawredact.nj.gov</vt:lpstr>
      <vt:lpstr>   Daniel’s Law Now  </vt:lpstr>
      <vt:lpstr>View Redactor Demo:   www.nj.gov/dca/oip/</vt:lpstr>
      <vt:lpstr>Next:  If Appointed, Register!</vt:lpstr>
      <vt:lpstr>Troubleshooting</vt:lpstr>
      <vt:lpstr>If you are no longer an appointed Redactor, advise the OIP.</vt:lpstr>
      <vt:lpstr>More Info for Redactors: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Redactions</dc:title>
  <dc:creator>Campbell, Christine [DCA]</dc:creator>
  <cp:lastModifiedBy>Vincent Belluscio</cp:lastModifiedBy>
  <cp:revision>12</cp:revision>
  <cp:lastPrinted>2023-03-21T20:23:49Z</cp:lastPrinted>
  <dcterms:created xsi:type="dcterms:W3CDTF">2023-02-02T20:12:21Z</dcterms:created>
  <dcterms:modified xsi:type="dcterms:W3CDTF">2023-06-05T18:08:38Z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