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sldIdLst>
    <p:sldId id="256" r:id="rId2"/>
    <p:sldId id="262" r:id="rId3"/>
    <p:sldId id="257" r:id="rId4"/>
    <p:sldId id="258" r:id="rId5"/>
    <p:sldId id="266" r:id="rId6"/>
    <p:sldId id="263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7A1DC-ADED-4EAB-8218-5A6FCA8D6A4B}" v="877" dt="2022-05-11T18:07:43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1BF8F-3471-461F-8460-36FFEBB1830B}" type="doc">
      <dgm:prSet loTypeId="urn:microsoft.com/office/officeart/2011/layout/ConvergingText" loCatId="process" qsTypeId="urn:microsoft.com/office/officeart/2005/8/quickstyle/simple1" qsCatId="simple" csTypeId="urn:microsoft.com/office/officeart/2005/8/colors/colorful1" csCatId="colorful" phldr="1"/>
      <dgm:spPr/>
    </dgm:pt>
    <dgm:pt modelId="{CEC4B250-7823-40D9-9167-88F3CED2F82C}">
      <dgm:prSet phldrT="[Text]" custT="1"/>
      <dgm:spPr/>
      <dgm:t>
        <a:bodyPr/>
        <a:lstStyle/>
        <a:p>
          <a:r>
            <a:rPr lang="en-US" sz="2180" b="1" dirty="0">
              <a:solidFill>
                <a:schemeClr val="bg1"/>
              </a:solidFill>
            </a:rPr>
            <a:t>Creation</a:t>
          </a:r>
        </a:p>
      </dgm:t>
    </dgm:pt>
    <dgm:pt modelId="{2B752AFF-86D4-4C87-B132-16ED47304139}" type="parTrans" cxnId="{FA079207-9B06-4E6C-A1F5-76B804C5EAE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BB188FAD-E012-4C44-954D-8E90F62661F6}" type="sibTrans" cxnId="{FA079207-9B06-4E6C-A1F5-76B804C5EAE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B5276653-A95E-47C9-97E9-CC5CAE139A90}">
      <dgm:prSet phldrT="[Text]" custT="1"/>
      <dgm:spPr/>
      <dgm:t>
        <a:bodyPr/>
        <a:lstStyle/>
        <a:p>
          <a:r>
            <a:rPr lang="en-US" sz="2180" b="1" dirty="0">
              <a:solidFill>
                <a:schemeClr val="bg1"/>
              </a:solidFill>
            </a:rPr>
            <a:t>Billing</a:t>
          </a:r>
        </a:p>
      </dgm:t>
    </dgm:pt>
    <dgm:pt modelId="{A5F5E623-E8F9-4C40-8DD5-3E8839C94B01}" type="parTrans" cxnId="{1DD38348-9C45-42F6-B764-E24D6FEDF137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0752814-729C-4FF3-AA55-4CB3BA7038E2}" type="sibTrans" cxnId="{1DD38348-9C45-42F6-B764-E24D6FEDF137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938E3636-DE95-4468-9435-921FFB7305AB}">
      <dgm:prSet phldrT="[Text]" custT="1"/>
      <dgm:spPr/>
      <dgm:t>
        <a:bodyPr/>
        <a:lstStyle/>
        <a:p>
          <a:r>
            <a:rPr lang="en-US" sz="2180" b="1" dirty="0">
              <a:solidFill>
                <a:schemeClr val="bg1"/>
              </a:solidFill>
            </a:rPr>
            <a:t>Collection</a:t>
          </a:r>
        </a:p>
      </dgm:t>
    </dgm:pt>
    <dgm:pt modelId="{DD686AE0-CAAB-4718-9056-F4800E2EAC9D}" type="parTrans" cxnId="{80AC872E-8D8D-45C2-B252-D38BEF8E4D46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2E99824-17A7-4CE2-AE9F-196C94C97C4F}" type="sibTrans" cxnId="{80AC872E-8D8D-45C2-B252-D38BEF8E4D46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CB738735-9679-4AFD-8178-978DF7C5DCA8}">
      <dgm:prSet phldrT="[Text]" custT="1"/>
      <dgm:spPr/>
      <dgm:t>
        <a:bodyPr/>
        <a:lstStyle/>
        <a:p>
          <a:r>
            <a:rPr lang="en-US" sz="2180" b="1" dirty="0">
              <a:solidFill>
                <a:schemeClr val="bg1"/>
              </a:solidFill>
            </a:rPr>
            <a:t>Enforcement</a:t>
          </a:r>
        </a:p>
      </dgm:t>
    </dgm:pt>
    <dgm:pt modelId="{7357A43B-A14A-4281-967A-7AC1A02E4E42}" type="parTrans" cxnId="{E9B4071B-E25E-46AB-AAAF-FB536D0FF0F0}">
      <dgm:prSet/>
      <dgm:spPr/>
      <dgm:t>
        <a:bodyPr/>
        <a:lstStyle/>
        <a:p>
          <a:endParaRPr lang="en-US"/>
        </a:p>
      </dgm:t>
    </dgm:pt>
    <dgm:pt modelId="{DAF94A81-B7F9-4DFA-B141-6E0B3FF11748}" type="sibTrans" cxnId="{E9B4071B-E25E-46AB-AAAF-FB536D0FF0F0}">
      <dgm:prSet/>
      <dgm:spPr/>
      <dgm:t>
        <a:bodyPr/>
        <a:lstStyle/>
        <a:p>
          <a:endParaRPr lang="en-US"/>
        </a:p>
      </dgm:t>
    </dgm:pt>
    <dgm:pt modelId="{61EE6359-67E0-4528-B3CB-74E92CEE6CB6}" type="pres">
      <dgm:prSet presAssocID="{59B1BF8F-3471-461F-8460-36FFEBB1830B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</dgm:pt>
    <dgm:pt modelId="{E258B8F6-FB43-45E2-B2CF-C4942A28F56B}" type="pres">
      <dgm:prSet presAssocID="{CEC4B250-7823-40D9-9167-88F3CED2F82C}" presName="composite" presStyleCnt="0"/>
      <dgm:spPr/>
    </dgm:pt>
    <dgm:pt modelId="{1E839698-0FCF-4365-A526-F7271C0BD8CA}" type="pres">
      <dgm:prSet presAssocID="{CEC4B250-7823-40D9-9167-88F3CED2F82C}" presName="ParentAccent1" presStyleLbl="alignNode1" presStyleIdx="0" presStyleCnt="44"/>
      <dgm:spPr/>
    </dgm:pt>
    <dgm:pt modelId="{CEFF10AC-DFC5-4572-83FB-112C7E9F6229}" type="pres">
      <dgm:prSet presAssocID="{CEC4B250-7823-40D9-9167-88F3CED2F82C}" presName="ParentAccent2" presStyleLbl="alignNode1" presStyleIdx="1" presStyleCnt="44"/>
      <dgm:spPr/>
    </dgm:pt>
    <dgm:pt modelId="{5657BE90-671D-4E54-9845-72F80BA22E90}" type="pres">
      <dgm:prSet presAssocID="{CEC4B250-7823-40D9-9167-88F3CED2F82C}" presName="ParentAccent3" presStyleLbl="alignNode1" presStyleIdx="2" presStyleCnt="44"/>
      <dgm:spPr/>
    </dgm:pt>
    <dgm:pt modelId="{4098910B-84E1-43F5-AA17-80EDB2762694}" type="pres">
      <dgm:prSet presAssocID="{CEC4B250-7823-40D9-9167-88F3CED2F82C}" presName="ParentAccent4" presStyleLbl="alignNode1" presStyleIdx="3" presStyleCnt="44"/>
      <dgm:spPr/>
    </dgm:pt>
    <dgm:pt modelId="{FE6FE782-8407-45AC-BEED-9D960AFFD76D}" type="pres">
      <dgm:prSet presAssocID="{CEC4B250-7823-40D9-9167-88F3CED2F82C}" presName="ParentAccent5" presStyleLbl="alignNode1" presStyleIdx="4" presStyleCnt="44"/>
      <dgm:spPr/>
    </dgm:pt>
    <dgm:pt modelId="{E7EE1D19-F197-4578-9EED-F3E7075CDC94}" type="pres">
      <dgm:prSet presAssocID="{CEC4B250-7823-40D9-9167-88F3CED2F82C}" presName="ParentAccent6" presStyleLbl="alignNode1" presStyleIdx="5" presStyleCnt="44"/>
      <dgm:spPr/>
    </dgm:pt>
    <dgm:pt modelId="{8A8688C3-A16B-45AC-80E4-9632316E28A7}" type="pres">
      <dgm:prSet presAssocID="{CEC4B250-7823-40D9-9167-88F3CED2F82C}" presName="ParentAccent7" presStyleLbl="alignNode1" presStyleIdx="6" presStyleCnt="44"/>
      <dgm:spPr/>
    </dgm:pt>
    <dgm:pt modelId="{0DAF0E3E-C23F-4929-8A06-F348DD410740}" type="pres">
      <dgm:prSet presAssocID="{CEC4B250-7823-40D9-9167-88F3CED2F82C}" presName="ParentAccent8" presStyleLbl="alignNode1" presStyleIdx="7" presStyleCnt="44"/>
      <dgm:spPr/>
    </dgm:pt>
    <dgm:pt modelId="{026CA66D-FB7B-4B6B-B84C-AC68BA2EE576}" type="pres">
      <dgm:prSet presAssocID="{CEC4B250-7823-40D9-9167-88F3CED2F82C}" presName="ParentAccent9" presStyleLbl="alignNode1" presStyleIdx="8" presStyleCnt="44"/>
      <dgm:spPr/>
    </dgm:pt>
    <dgm:pt modelId="{9B951084-64BC-411F-8427-CEE0F479643D}" type="pres">
      <dgm:prSet presAssocID="{CEC4B250-7823-40D9-9167-88F3CED2F82C}" presName="ParentAccent10" presStyleLbl="alignNode1" presStyleIdx="9" presStyleCnt="44"/>
      <dgm:spPr/>
    </dgm:pt>
    <dgm:pt modelId="{998BBF56-2CD6-4400-B4D1-47A32F22CF3D}" type="pres">
      <dgm:prSet presAssocID="{CEC4B250-7823-40D9-9167-88F3CED2F82C}" presName="Parent" presStyleLbl="alignNode1" presStyleIdx="10" presStyleCnt="44">
        <dgm:presLayoutVars>
          <dgm:chMax val="5"/>
          <dgm:chPref val="3"/>
          <dgm:bulletEnabled val="1"/>
        </dgm:presLayoutVars>
      </dgm:prSet>
      <dgm:spPr/>
    </dgm:pt>
    <dgm:pt modelId="{19610468-062A-4542-9BBF-0B6BCFCAF535}" type="pres">
      <dgm:prSet presAssocID="{BB188FAD-E012-4C44-954D-8E90F62661F6}" presName="sibTrans" presStyleCnt="0"/>
      <dgm:spPr/>
    </dgm:pt>
    <dgm:pt modelId="{BFD6A228-16E0-436C-A710-4ABEEDCE18C4}" type="pres">
      <dgm:prSet presAssocID="{B5276653-A95E-47C9-97E9-CC5CAE139A90}" presName="composite" presStyleCnt="0"/>
      <dgm:spPr/>
    </dgm:pt>
    <dgm:pt modelId="{A76B3EF3-DEE5-4B84-94FB-C2CE70E91FB1}" type="pres">
      <dgm:prSet presAssocID="{B5276653-A95E-47C9-97E9-CC5CAE139A90}" presName="ParentAccent1" presStyleLbl="alignNode1" presStyleIdx="11" presStyleCnt="44"/>
      <dgm:spPr/>
    </dgm:pt>
    <dgm:pt modelId="{A9446A53-11A2-456C-A0C5-41FBCD44BDE2}" type="pres">
      <dgm:prSet presAssocID="{B5276653-A95E-47C9-97E9-CC5CAE139A90}" presName="ParentAccent2" presStyleLbl="alignNode1" presStyleIdx="12" presStyleCnt="44"/>
      <dgm:spPr/>
    </dgm:pt>
    <dgm:pt modelId="{494BDB47-8AD7-41C6-9078-8337AA03A2C0}" type="pres">
      <dgm:prSet presAssocID="{B5276653-A95E-47C9-97E9-CC5CAE139A90}" presName="ParentAccent3" presStyleLbl="alignNode1" presStyleIdx="13" presStyleCnt="44"/>
      <dgm:spPr/>
    </dgm:pt>
    <dgm:pt modelId="{56E53465-5620-4E2C-BDEC-C4799FED20FA}" type="pres">
      <dgm:prSet presAssocID="{B5276653-A95E-47C9-97E9-CC5CAE139A90}" presName="ParentAccent4" presStyleLbl="alignNode1" presStyleIdx="14" presStyleCnt="44"/>
      <dgm:spPr/>
    </dgm:pt>
    <dgm:pt modelId="{8472E59E-9CA9-4601-B32E-9E6A1B0FF45D}" type="pres">
      <dgm:prSet presAssocID="{B5276653-A95E-47C9-97E9-CC5CAE139A90}" presName="ParentAccent5" presStyleLbl="alignNode1" presStyleIdx="15" presStyleCnt="44"/>
      <dgm:spPr/>
    </dgm:pt>
    <dgm:pt modelId="{FA1C3982-821D-4B19-8016-F6C5CF6BE18C}" type="pres">
      <dgm:prSet presAssocID="{B5276653-A95E-47C9-97E9-CC5CAE139A90}" presName="ParentAccent6" presStyleLbl="alignNode1" presStyleIdx="16" presStyleCnt="44"/>
      <dgm:spPr/>
    </dgm:pt>
    <dgm:pt modelId="{BFD8ADF8-4F59-4F11-B416-2AC2C6057763}" type="pres">
      <dgm:prSet presAssocID="{B5276653-A95E-47C9-97E9-CC5CAE139A90}" presName="ParentAccent7" presStyleLbl="alignNode1" presStyleIdx="17" presStyleCnt="44"/>
      <dgm:spPr/>
    </dgm:pt>
    <dgm:pt modelId="{4764D174-E83D-4A3A-B789-2C9C5533650C}" type="pres">
      <dgm:prSet presAssocID="{B5276653-A95E-47C9-97E9-CC5CAE139A90}" presName="ParentAccent8" presStyleLbl="alignNode1" presStyleIdx="18" presStyleCnt="44"/>
      <dgm:spPr/>
    </dgm:pt>
    <dgm:pt modelId="{ABE80EC2-29C2-4952-BF36-E2A9B98E0AA4}" type="pres">
      <dgm:prSet presAssocID="{B5276653-A95E-47C9-97E9-CC5CAE139A90}" presName="ParentAccent9" presStyleLbl="alignNode1" presStyleIdx="19" presStyleCnt="44"/>
      <dgm:spPr/>
    </dgm:pt>
    <dgm:pt modelId="{F37AA9DC-C69B-47D3-BA44-4DC6921E900E}" type="pres">
      <dgm:prSet presAssocID="{B5276653-A95E-47C9-97E9-CC5CAE139A90}" presName="ParentAccent10" presStyleLbl="alignNode1" presStyleIdx="20" presStyleCnt="44"/>
      <dgm:spPr/>
    </dgm:pt>
    <dgm:pt modelId="{C90EF18B-E974-47D4-A55C-1C045219A36C}" type="pres">
      <dgm:prSet presAssocID="{B5276653-A95E-47C9-97E9-CC5CAE139A90}" presName="Parent" presStyleLbl="alignNode1" presStyleIdx="21" presStyleCnt="44">
        <dgm:presLayoutVars>
          <dgm:chMax val="5"/>
          <dgm:chPref val="3"/>
          <dgm:bulletEnabled val="1"/>
        </dgm:presLayoutVars>
      </dgm:prSet>
      <dgm:spPr/>
    </dgm:pt>
    <dgm:pt modelId="{D1037D99-C9CF-4CD5-AA40-0B4EB9398F4C}" type="pres">
      <dgm:prSet presAssocID="{F0752814-729C-4FF3-AA55-4CB3BA7038E2}" presName="sibTrans" presStyleCnt="0"/>
      <dgm:spPr/>
    </dgm:pt>
    <dgm:pt modelId="{0CF502E0-F924-4FD2-9E18-031E7F247717}" type="pres">
      <dgm:prSet presAssocID="{938E3636-DE95-4468-9435-921FFB7305AB}" presName="composite" presStyleCnt="0"/>
      <dgm:spPr/>
    </dgm:pt>
    <dgm:pt modelId="{B7D8C9CF-74B8-4C31-A4A7-0C8980CE4659}" type="pres">
      <dgm:prSet presAssocID="{938E3636-DE95-4468-9435-921FFB7305AB}" presName="ParentAccent1" presStyleLbl="alignNode1" presStyleIdx="22" presStyleCnt="44"/>
      <dgm:spPr/>
    </dgm:pt>
    <dgm:pt modelId="{FA82EC8B-F79A-4046-AF9C-2E29ED9146B8}" type="pres">
      <dgm:prSet presAssocID="{938E3636-DE95-4468-9435-921FFB7305AB}" presName="ParentAccent2" presStyleLbl="alignNode1" presStyleIdx="23" presStyleCnt="44"/>
      <dgm:spPr/>
    </dgm:pt>
    <dgm:pt modelId="{9DDC03A4-9C29-4C46-B76C-EED179D5236B}" type="pres">
      <dgm:prSet presAssocID="{938E3636-DE95-4468-9435-921FFB7305AB}" presName="ParentAccent3" presStyleLbl="alignNode1" presStyleIdx="24" presStyleCnt="44"/>
      <dgm:spPr/>
    </dgm:pt>
    <dgm:pt modelId="{301A4A96-3421-4BAC-A82D-E55EB0AACCED}" type="pres">
      <dgm:prSet presAssocID="{938E3636-DE95-4468-9435-921FFB7305AB}" presName="ParentAccent4" presStyleLbl="alignNode1" presStyleIdx="25" presStyleCnt="44"/>
      <dgm:spPr/>
    </dgm:pt>
    <dgm:pt modelId="{952964D6-E9AE-46CE-B982-0FC3757FF36F}" type="pres">
      <dgm:prSet presAssocID="{938E3636-DE95-4468-9435-921FFB7305AB}" presName="ParentAccent5" presStyleLbl="alignNode1" presStyleIdx="26" presStyleCnt="44"/>
      <dgm:spPr/>
    </dgm:pt>
    <dgm:pt modelId="{0599E50E-DC0D-4280-BE38-7158967007BF}" type="pres">
      <dgm:prSet presAssocID="{938E3636-DE95-4468-9435-921FFB7305AB}" presName="ParentAccent6" presStyleLbl="alignNode1" presStyleIdx="27" presStyleCnt="44"/>
      <dgm:spPr/>
    </dgm:pt>
    <dgm:pt modelId="{D391EFAC-B4E6-4C0A-8600-9ABF2CB38CA9}" type="pres">
      <dgm:prSet presAssocID="{938E3636-DE95-4468-9435-921FFB7305AB}" presName="ParentAccent7" presStyleLbl="alignNode1" presStyleIdx="28" presStyleCnt="44"/>
      <dgm:spPr/>
    </dgm:pt>
    <dgm:pt modelId="{06A11585-4400-42C7-8A95-317723556377}" type="pres">
      <dgm:prSet presAssocID="{938E3636-DE95-4468-9435-921FFB7305AB}" presName="ParentAccent8" presStyleLbl="alignNode1" presStyleIdx="29" presStyleCnt="44"/>
      <dgm:spPr/>
    </dgm:pt>
    <dgm:pt modelId="{C430A2F2-85F6-4739-B49C-7E4943FD7FF1}" type="pres">
      <dgm:prSet presAssocID="{938E3636-DE95-4468-9435-921FFB7305AB}" presName="ParentAccent9" presStyleLbl="alignNode1" presStyleIdx="30" presStyleCnt="44"/>
      <dgm:spPr/>
    </dgm:pt>
    <dgm:pt modelId="{EEECF387-52EF-4C80-9BDB-2527C29400DE}" type="pres">
      <dgm:prSet presAssocID="{938E3636-DE95-4468-9435-921FFB7305AB}" presName="ParentAccent10" presStyleLbl="alignNode1" presStyleIdx="31" presStyleCnt="44"/>
      <dgm:spPr/>
    </dgm:pt>
    <dgm:pt modelId="{3F43CB23-CD77-48BD-B04B-6B159EB1E553}" type="pres">
      <dgm:prSet presAssocID="{938E3636-DE95-4468-9435-921FFB7305AB}" presName="Parent" presStyleLbl="alignNode1" presStyleIdx="32" presStyleCnt="44">
        <dgm:presLayoutVars>
          <dgm:chMax val="5"/>
          <dgm:chPref val="3"/>
          <dgm:bulletEnabled val="1"/>
        </dgm:presLayoutVars>
      </dgm:prSet>
      <dgm:spPr/>
    </dgm:pt>
    <dgm:pt modelId="{54337CB3-FE59-4F95-BCBE-909943F7EDE8}" type="pres">
      <dgm:prSet presAssocID="{02E99824-17A7-4CE2-AE9F-196C94C97C4F}" presName="sibTrans" presStyleCnt="0"/>
      <dgm:spPr/>
    </dgm:pt>
    <dgm:pt modelId="{EC65D6D7-7477-4B4B-8539-E0A8DE044894}" type="pres">
      <dgm:prSet presAssocID="{CB738735-9679-4AFD-8178-978DF7C5DCA8}" presName="composite" presStyleCnt="0"/>
      <dgm:spPr/>
    </dgm:pt>
    <dgm:pt modelId="{ACED9699-C73D-495A-993D-041959BE24C8}" type="pres">
      <dgm:prSet presAssocID="{CB738735-9679-4AFD-8178-978DF7C5DCA8}" presName="ParentAccent1" presStyleLbl="alignNode1" presStyleIdx="33" presStyleCnt="44"/>
      <dgm:spPr/>
    </dgm:pt>
    <dgm:pt modelId="{B1A5D0D2-766E-427C-8362-359EDC47FB16}" type="pres">
      <dgm:prSet presAssocID="{CB738735-9679-4AFD-8178-978DF7C5DCA8}" presName="ParentAccent2" presStyleLbl="alignNode1" presStyleIdx="34" presStyleCnt="44"/>
      <dgm:spPr/>
    </dgm:pt>
    <dgm:pt modelId="{C9F6FFF2-EE0F-4913-9478-73EFD351C9F2}" type="pres">
      <dgm:prSet presAssocID="{CB738735-9679-4AFD-8178-978DF7C5DCA8}" presName="ParentAccent3" presStyleLbl="alignNode1" presStyleIdx="35" presStyleCnt="44"/>
      <dgm:spPr/>
    </dgm:pt>
    <dgm:pt modelId="{C977F56A-98B1-41D2-BC54-04E6423B6964}" type="pres">
      <dgm:prSet presAssocID="{CB738735-9679-4AFD-8178-978DF7C5DCA8}" presName="ParentAccent4" presStyleLbl="alignNode1" presStyleIdx="36" presStyleCnt="44"/>
      <dgm:spPr/>
    </dgm:pt>
    <dgm:pt modelId="{9B5A96C8-AC8A-4852-B4E4-1716E7CCCC60}" type="pres">
      <dgm:prSet presAssocID="{CB738735-9679-4AFD-8178-978DF7C5DCA8}" presName="ParentAccent5" presStyleLbl="alignNode1" presStyleIdx="37" presStyleCnt="44"/>
      <dgm:spPr/>
    </dgm:pt>
    <dgm:pt modelId="{CC89E05F-A74B-4F34-9142-A6E91E77DCFE}" type="pres">
      <dgm:prSet presAssocID="{CB738735-9679-4AFD-8178-978DF7C5DCA8}" presName="ParentAccent6" presStyleLbl="alignNode1" presStyleIdx="38" presStyleCnt="44"/>
      <dgm:spPr/>
    </dgm:pt>
    <dgm:pt modelId="{DDC3AB51-E489-4DBF-B9F8-6A49C866D2C2}" type="pres">
      <dgm:prSet presAssocID="{CB738735-9679-4AFD-8178-978DF7C5DCA8}" presName="ParentAccent7" presStyleLbl="alignNode1" presStyleIdx="39" presStyleCnt="44"/>
      <dgm:spPr/>
    </dgm:pt>
    <dgm:pt modelId="{E67A9F7E-2116-4BEA-9840-85B0EEA60146}" type="pres">
      <dgm:prSet presAssocID="{CB738735-9679-4AFD-8178-978DF7C5DCA8}" presName="ParentAccent8" presStyleLbl="alignNode1" presStyleIdx="40" presStyleCnt="44"/>
      <dgm:spPr/>
    </dgm:pt>
    <dgm:pt modelId="{647BB4C1-B15D-4BE8-BD17-BB9317B23B39}" type="pres">
      <dgm:prSet presAssocID="{CB738735-9679-4AFD-8178-978DF7C5DCA8}" presName="ParentAccent9" presStyleLbl="alignNode1" presStyleIdx="41" presStyleCnt="44"/>
      <dgm:spPr/>
    </dgm:pt>
    <dgm:pt modelId="{535B43D6-5715-44D3-B7AF-2E0B95CF0B2A}" type="pres">
      <dgm:prSet presAssocID="{CB738735-9679-4AFD-8178-978DF7C5DCA8}" presName="ParentAccent10" presStyleLbl="alignNode1" presStyleIdx="42" presStyleCnt="44"/>
      <dgm:spPr/>
    </dgm:pt>
    <dgm:pt modelId="{D8AFC163-DD64-4EA6-97DE-0908A2DA4105}" type="pres">
      <dgm:prSet presAssocID="{CB738735-9679-4AFD-8178-978DF7C5DCA8}" presName="Parent" presStyleLbl="alignNode1" presStyleIdx="43" presStyleCnt="44">
        <dgm:presLayoutVars>
          <dgm:chMax val="5"/>
          <dgm:chPref val="3"/>
          <dgm:bulletEnabled val="1"/>
        </dgm:presLayoutVars>
      </dgm:prSet>
      <dgm:spPr/>
    </dgm:pt>
  </dgm:ptLst>
  <dgm:cxnLst>
    <dgm:cxn modelId="{6065C800-75E5-4E35-928C-5EEB3645400A}" type="presOf" srcId="{59B1BF8F-3471-461F-8460-36FFEBB1830B}" destId="{61EE6359-67E0-4528-B3CB-74E92CEE6CB6}" srcOrd="0" destOrd="0" presId="urn:microsoft.com/office/officeart/2011/layout/ConvergingText"/>
    <dgm:cxn modelId="{FA079207-9B06-4E6C-A1F5-76B804C5EAEA}" srcId="{59B1BF8F-3471-461F-8460-36FFEBB1830B}" destId="{CEC4B250-7823-40D9-9167-88F3CED2F82C}" srcOrd="0" destOrd="0" parTransId="{2B752AFF-86D4-4C87-B132-16ED47304139}" sibTransId="{BB188FAD-E012-4C44-954D-8E90F62661F6}"/>
    <dgm:cxn modelId="{E9B4071B-E25E-46AB-AAAF-FB536D0FF0F0}" srcId="{59B1BF8F-3471-461F-8460-36FFEBB1830B}" destId="{CB738735-9679-4AFD-8178-978DF7C5DCA8}" srcOrd="3" destOrd="0" parTransId="{7357A43B-A14A-4281-967A-7AC1A02E4E42}" sibTransId="{DAF94A81-B7F9-4DFA-B141-6E0B3FF11748}"/>
    <dgm:cxn modelId="{80AC872E-8D8D-45C2-B252-D38BEF8E4D46}" srcId="{59B1BF8F-3471-461F-8460-36FFEBB1830B}" destId="{938E3636-DE95-4468-9435-921FFB7305AB}" srcOrd="2" destOrd="0" parTransId="{DD686AE0-CAAB-4718-9056-F4800E2EAC9D}" sibTransId="{02E99824-17A7-4CE2-AE9F-196C94C97C4F}"/>
    <dgm:cxn modelId="{1DD38348-9C45-42F6-B764-E24D6FEDF137}" srcId="{59B1BF8F-3471-461F-8460-36FFEBB1830B}" destId="{B5276653-A95E-47C9-97E9-CC5CAE139A90}" srcOrd="1" destOrd="0" parTransId="{A5F5E623-E8F9-4C40-8DD5-3E8839C94B01}" sibTransId="{F0752814-729C-4FF3-AA55-4CB3BA7038E2}"/>
    <dgm:cxn modelId="{EEFF2275-497B-476A-8850-A47212C7DC66}" type="presOf" srcId="{CEC4B250-7823-40D9-9167-88F3CED2F82C}" destId="{998BBF56-2CD6-4400-B4D1-47A32F22CF3D}" srcOrd="0" destOrd="0" presId="urn:microsoft.com/office/officeart/2011/layout/ConvergingText"/>
    <dgm:cxn modelId="{76EE59B4-49DF-469D-9762-84B591830F48}" type="presOf" srcId="{938E3636-DE95-4468-9435-921FFB7305AB}" destId="{3F43CB23-CD77-48BD-B04B-6B159EB1E553}" srcOrd="0" destOrd="0" presId="urn:microsoft.com/office/officeart/2011/layout/ConvergingText"/>
    <dgm:cxn modelId="{FA39A4B5-8A60-46F2-A397-8FDD05AB9742}" type="presOf" srcId="{B5276653-A95E-47C9-97E9-CC5CAE139A90}" destId="{C90EF18B-E974-47D4-A55C-1C045219A36C}" srcOrd="0" destOrd="0" presId="urn:microsoft.com/office/officeart/2011/layout/ConvergingText"/>
    <dgm:cxn modelId="{C361FFD6-17C0-4463-A55D-A0E7EFD84189}" type="presOf" srcId="{CB738735-9679-4AFD-8178-978DF7C5DCA8}" destId="{D8AFC163-DD64-4EA6-97DE-0908A2DA4105}" srcOrd="0" destOrd="0" presId="urn:microsoft.com/office/officeart/2011/layout/ConvergingText"/>
    <dgm:cxn modelId="{27364C9A-6FC1-491E-B819-AB478FC75100}" type="presParOf" srcId="{61EE6359-67E0-4528-B3CB-74E92CEE6CB6}" destId="{E258B8F6-FB43-45E2-B2CF-C4942A28F56B}" srcOrd="0" destOrd="0" presId="urn:microsoft.com/office/officeart/2011/layout/ConvergingText"/>
    <dgm:cxn modelId="{2E20B9A2-004D-44DD-97A4-49856AC16D10}" type="presParOf" srcId="{E258B8F6-FB43-45E2-B2CF-C4942A28F56B}" destId="{1E839698-0FCF-4365-A526-F7271C0BD8CA}" srcOrd="0" destOrd="0" presId="urn:microsoft.com/office/officeart/2011/layout/ConvergingText"/>
    <dgm:cxn modelId="{8C62828B-6389-4CAF-8DCC-F73C02B43F18}" type="presParOf" srcId="{E258B8F6-FB43-45E2-B2CF-C4942A28F56B}" destId="{CEFF10AC-DFC5-4572-83FB-112C7E9F6229}" srcOrd="1" destOrd="0" presId="urn:microsoft.com/office/officeart/2011/layout/ConvergingText"/>
    <dgm:cxn modelId="{0557FCBD-E707-4A2C-B39E-7B38042F5290}" type="presParOf" srcId="{E258B8F6-FB43-45E2-B2CF-C4942A28F56B}" destId="{5657BE90-671D-4E54-9845-72F80BA22E90}" srcOrd="2" destOrd="0" presId="urn:microsoft.com/office/officeart/2011/layout/ConvergingText"/>
    <dgm:cxn modelId="{D4128BEF-58B5-4140-8060-9D4629CE2FA9}" type="presParOf" srcId="{E258B8F6-FB43-45E2-B2CF-C4942A28F56B}" destId="{4098910B-84E1-43F5-AA17-80EDB2762694}" srcOrd="3" destOrd="0" presId="urn:microsoft.com/office/officeart/2011/layout/ConvergingText"/>
    <dgm:cxn modelId="{8BFEB511-E1C6-4967-BF69-DFA23E87A307}" type="presParOf" srcId="{E258B8F6-FB43-45E2-B2CF-C4942A28F56B}" destId="{FE6FE782-8407-45AC-BEED-9D960AFFD76D}" srcOrd="4" destOrd="0" presId="urn:microsoft.com/office/officeart/2011/layout/ConvergingText"/>
    <dgm:cxn modelId="{0A8446C6-F362-410B-A3A4-20F35A3677B8}" type="presParOf" srcId="{E258B8F6-FB43-45E2-B2CF-C4942A28F56B}" destId="{E7EE1D19-F197-4578-9EED-F3E7075CDC94}" srcOrd="5" destOrd="0" presId="urn:microsoft.com/office/officeart/2011/layout/ConvergingText"/>
    <dgm:cxn modelId="{BEC063E0-C82A-492C-BC0D-22CAFDEFA596}" type="presParOf" srcId="{E258B8F6-FB43-45E2-B2CF-C4942A28F56B}" destId="{8A8688C3-A16B-45AC-80E4-9632316E28A7}" srcOrd="6" destOrd="0" presId="urn:microsoft.com/office/officeart/2011/layout/ConvergingText"/>
    <dgm:cxn modelId="{3ACD78EB-CAB4-489D-906B-EF8E654A5300}" type="presParOf" srcId="{E258B8F6-FB43-45E2-B2CF-C4942A28F56B}" destId="{0DAF0E3E-C23F-4929-8A06-F348DD410740}" srcOrd="7" destOrd="0" presId="urn:microsoft.com/office/officeart/2011/layout/ConvergingText"/>
    <dgm:cxn modelId="{273AC70E-3ABC-46AC-9710-CD699C7E22EE}" type="presParOf" srcId="{E258B8F6-FB43-45E2-B2CF-C4942A28F56B}" destId="{026CA66D-FB7B-4B6B-B84C-AC68BA2EE576}" srcOrd="8" destOrd="0" presId="urn:microsoft.com/office/officeart/2011/layout/ConvergingText"/>
    <dgm:cxn modelId="{74FE2586-A01A-493B-A5D6-C37FF5C51FDE}" type="presParOf" srcId="{E258B8F6-FB43-45E2-B2CF-C4942A28F56B}" destId="{9B951084-64BC-411F-8427-CEE0F479643D}" srcOrd="9" destOrd="0" presId="urn:microsoft.com/office/officeart/2011/layout/ConvergingText"/>
    <dgm:cxn modelId="{C68528AC-A280-4CDA-B248-E3C24A33510E}" type="presParOf" srcId="{E258B8F6-FB43-45E2-B2CF-C4942A28F56B}" destId="{998BBF56-2CD6-4400-B4D1-47A32F22CF3D}" srcOrd="10" destOrd="0" presId="urn:microsoft.com/office/officeart/2011/layout/ConvergingText"/>
    <dgm:cxn modelId="{162DB126-A2A7-4FB4-B0F5-F005A74F01E0}" type="presParOf" srcId="{61EE6359-67E0-4528-B3CB-74E92CEE6CB6}" destId="{19610468-062A-4542-9BBF-0B6BCFCAF535}" srcOrd="1" destOrd="0" presId="urn:microsoft.com/office/officeart/2011/layout/ConvergingText"/>
    <dgm:cxn modelId="{71EE1BDA-5D14-448C-8147-4762BFA2184F}" type="presParOf" srcId="{61EE6359-67E0-4528-B3CB-74E92CEE6CB6}" destId="{BFD6A228-16E0-436C-A710-4ABEEDCE18C4}" srcOrd="2" destOrd="0" presId="urn:microsoft.com/office/officeart/2011/layout/ConvergingText"/>
    <dgm:cxn modelId="{3354A399-BBEE-4BCF-AFA4-188493CB6FF1}" type="presParOf" srcId="{BFD6A228-16E0-436C-A710-4ABEEDCE18C4}" destId="{A76B3EF3-DEE5-4B84-94FB-C2CE70E91FB1}" srcOrd="0" destOrd="0" presId="urn:microsoft.com/office/officeart/2011/layout/ConvergingText"/>
    <dgm:cxn modelId="{2AB31B6E-80E2-4148-8E5A-59E53279CF37}" type="presParOf" srcId="{BFD6A228-16E0-436C-A710-4ABEEDCE18C4}" destId="{A9446A53-11A2-456C-A0C5-41FBCD44BDE2}" srcOrd="1" destOrd="0" presId="urn:microsoft.com/office/officeart/2011/layout/ConvergingText"/>
    <dgm:cxn modelId="{D945F1F6-D511-499A-87D5-EDF7685792C5}" type="presParOf" srcId="{BFD6A228-16E0-436C-A710-4ABEEDCE18C4}" destId="{494BDB47-8AD7-41C6-9078-8337AA03A2C0}" srcOrd="2" destOrd="0" presId="urn:microsoft.com/office/officeart/2011/layout/ConvergingText"/>
    <dgm:cxn modelId="{E0295DAE-6D54-43E4-9AAB-FF301AEF7440}" type="presParOf" srcId="{BFD6A228-16E0-436C-A710-4ABEEDCE18C4}" destId="{56E53465-5620-4E2C-BDEC-C4799FED20FA}" srcOrd="3" destOrd="0" presId="urn:microsoft.com/office/officeart/2011/layout/ConvergingText"/>
    <dgm:cxn modelId="{330AC427-5CC5-4A83-9D5E-F71561F0086A}" type="presParOf" srcId="{BFD6A228-16E0-436C-A710-4ABEEDCE18C4}" destId="{8472E59E-9CA9-4601-B32E-9E6A1B0FF45D}" srcOrd="4" destOrd="0" presId="urn:microsoft.com/office/officeart/2011/layout/ConvergingText"/>
    <dgm:cxn modelId="{15194CFA-4C31-4806-A3B6-571E375B5EDE}" type="presParOf" srcId="{BFD6A228-16E0-436C-A710-4ABEEDCE18C4}" destId="{FA1C3982-821D-4B19-8016-F6C5CF6BE18C}" srcOrd="5" destOrd="0" presId="urn:microsoft.com/office/officeart/2011/layout/ConvergingText"/>
    <dgm:cxn modelId="{FD698DE0-054C-4181-BAC2-ADC16167DDFB}" type="presParOf" srcId="{BFD6A228-16E0-436C-A710-4ABEEDCE18C4}" destId="{BFD8ADF8-4F59-4F11-B416-2AC2C6057763}" srcOrd="6" destOrd="0" presId="urn:microsoft.com/office/officeart/2011/layout/ConvergingText"/>
    <dgm:cxn modelId="{D4364AE9-DBAF-462B-97E3-090915ACF1EF}" type="presParOf" srcId="{BFD6A228-16E0-436C-A710-4ABEEDCE18C4}" destId="{4764D174-E83D-4A3A-B789-2C9C5533650C}" srcOrd="7" destOrd="0" presId="urn:microsoft.com/office/officeart/2011/layout/ConvergingText"/>
    <dgm:cxn modelId="{655B938E-18A8-4CBE-BA4E-35DD3940C6AA}" type="presParOf" srcId="{BFD6A228-16E0-436C-A710-4ABEEDCE18C4}" destId="{ABE80EC2-29C2-4952-BF36-E2A9B98E0AA4}" srcOrd="8" destOrd="0" presId="urn:microsoft.com/office/officeart/2011/layout/ConvergingText"/>
    <dgm:cxn modelId="{BFAABD40-4A50-4284-8F08-5F708C6FD821}" type="presParOf" srcId="{BFD6A228-16E0-436C-A710-4ABEEDCE18C4}" destId="{F37AA9DC-C69B-47D3-BA44-4DC6921E900E}" srcOrd="9" destOrd="0" presId="urn:microsoft.com/office/officeart/2011/layout/ConvergingText"/>
    <dgm:cxn modelId="{691A63D5-DAE5-4D66-9681-DB96EBC1DD75}" type="presParOf" srcId="{BFD6A228-16E0-436C-A710-4ABEEDCE18C4}" destId="{C90EF18B-E974-47D4-A55C-1C045219A36C}" srcOrd="10" destOrd="0" presId="urn:microsoft.com/office/officeart/2011/layout/ConvergingText"/>
    <dgm:cxn modelId="{8A2E76F6-DEDB-416D-948A-681BB6119EBF}" type="presParOf" srcId="{61EE6359-67E0-4528-B3CB-74E92CEE6CB6}" destId="{D1037D99-C9CF-4CD5-AA40-0B4EB9398F4C}" srcOrd="3" destOrd="0" presId="urn:microsoft.com/office/officeart/2011/layout/ConvergingText"/>
    <dgm:cxn modelId="{D1460497-AB2B-4019-BFCD-FEB4A48B86F7}" type="presParOf" srcId="{61EE6359-67E0-4528-B3CB-74E92CEE6CB6}" destId="{0CF502E0-F924-4FD2-9E18-031E7F247717}" srcOrd="4" destOrd="0" presId="urn:microsoft.com/office/officeart/2011/layout/ConvergingText"/>
    <dgm:cxn modelId="{E53A712A-676C-4A2C-BC7C-11A4AD98F13E}" type="presParOf" srcId="{0CF502E0-F924-4FD2-9E18-031E7F247717}" destId="{B7D8C9CF-74B8-4C31-A4A7-0C8980CE4659}" srcOrd="0" destOrd="0" presId="urn:microsoft.com/office/officeart/2011/layout/ConvergingText"/>
    <dgm:cxn modelId="{018F5F28-8EE3-4B0C-9CFA-BFFF7DC0E1CB}" type="presParOf" srcId="{0CF502E0-F924-4FD2-9E18-031E7F247717}" destId="{FA82EC8B-F79A-4046-AF9C-2E29ED9146B8}" srcOrd="1" destOrd="0" presId="urn:microsoft.com/office/officeart/2011/layout/ConvergingText"/>
    <dgm:cxn modelId="{D41F0E35-8439-4DAA-A94B-ABE1E8E32AC7}" type="presParOf" srcId="{0CF502E0-F924-4FD2-9E18-031E7F247717}" destId="{9DDC03A4-9C29-4C46-B76C-EED179D5236B}" srcOrd="2" destOrd="0" presId="urn:microsoft.com/office/officeart/2011/layout/ConvergingText"/>
    <dgm:cxn modelId="{50688871-4E1F-453C-B000-3BE9584D9478}" type="presParOf" srcId="{0CF502E0-F924-4FD2-9E18-031E7F247717}" destId="{301A4A96-3421-4BAC-A82D-E55EB0AACCED}" srcOrd="3" destOrd="0" presId="urn:microsoft.com/office/officeart/2011/layout/ConvergingText"/>
    <dgm:cxn modelId="{231B8C15-774A-4DC5-AD71-01D19352E8C2}" type="presParOf" srcId="{0CF502E0-F924-4FD2-9E18-031E7F247717}" destId="{952964D6-E9AE-46CE-B982-0FC3757FF36F}" srcOrd="4" destOrd="0" presId="urn:microsoft.com/office/officeart/2011/layout/ConvergingText"/>
    <dgm:cxn modelId="{92AB35BE-5A5D-4FDD-9365-F959304716CA}" type="presParOf" srcId="{0CF502E0-F924-4FD2-9E18-031E7F247717}" destId="{0599E50E-DC0D-4280-BE38-7158967007BF}" srcOrd="5" destOrd="0" presId="urn:microsoft.com/office/officeart/2011/layout/ConvergingText"/>
    <dgm:cxn modelId="{4E5D3204-222C-49C3-80E8-0E456226EE73}" type="presParOf" srcId="{0CF502E0-F924-4FD2-9E18-031E7F247717}" destId="{D391EFAC-B4E6-4C0A-8600-9ABF2CB38CA9}" srcOrd="6" destOrd="0" presId="urn:microsoft.com/office/officeart/2011/layout/ConvergingText"/>
    <dgm:cxn modelId="{F13C0081-0C17-4B0B-B04B-267A7E51A8CB}" type="presParOf" srcId="{0CF502E0-F924-4FD2-9E18-031E7F247717}" destId="{06A11585-4400-42C7-8A95-317723556377}" srcOrd="7" destOrd="0" presId="urn:microsoft.com/office/officeart/2011/layout/ConvergingText"/>
    <dgm:cxn modelId="{4A589926-3549-49B1-9A45-EEEFD2652E0B}" type="presParOf" srcId="{0CF502E0-F924-4FD2-9E18-031E7F247717}" destId="{C430A2F2-85F6-4739-B49C-7E4943FD7FF1}" srcOrd="8" destOrd="0" presId="urn:microsoft.com/office/officeart/2011/layout/ConvergingText"/>
    <dgm:cxn modelId="{C51DA7CD-A53A-4613-BD9A-5045C08245E2}" type="presParOf" srcId="{0CF502E0-F924-4FD2-9E18-031E7F247717}" destId="{EEECF387-52EF-4C80-9BDB-2527C29400DE}" srcOrd="9" destOrd="0" presId="urn:microsoft.com/office/officeart/2011/layout/ConvergingText"/>
    <dgm:cxn modelId="{8161EBE9-3C4C-4708-9A79-F5F3BC9577E1}" type="presParOf" srcId="{0CF502E0-F924-4FD2-9E18-031E7F247717}" destId="{3F43CB23-CD77-48BD-B04B-6B159EB1E553}" srcOrd="10" destOrd="0" presId="urn:microsoft.com/office/officeart/2011/layout/ConvergingText"/>
    <dgm:cxn modelId="{9CB36780-459E-4025-87A7-22D17167299A}" type="presParOf" srcId="{61EE6359-67E0-4528-B3CB-74E92CEE6CB6}" destId="{54337CB3-FE59-4F95-BCBE-909943F7EDE8}" srcOrd="5" destOrd="0" presId="urn:microsoft.com/office/officeart/2011/layout/ConvergingText"/>
    <dgm:cxn modelId="{434F09FB-0EB1-4A96-A606-0EA132382B56}" type="presParOf" srcId="{61EE6359-67E0-4528-B3CB-74E92CEE6CB6}" destId="{EC65D6D7-7477-4B4B-8539-E0A8DE044894}" srcOrd="6" destOrd="0" presId="urn:microsoft.com/office/officeart/2011/layout/ConvergingText"/>
    <dgm:cxn modelId="{5EB7E251-186A-4E03-8DDB-6F29BF66C584}" type="presParOf" srcId="{EC65D6D7-7477-4B4B-8539-E0A8DE044894}" destId="{ACED9699-C73D-495A-993D-041959BE24C8}" srcOrd="0" destOrd="0" presId="urn:microsoft.com/office/officeart/2011/layout/ConvergingText"/>
    <dgm:cxn modelId="{F51B857F-6AE1-45BE-AAA8-582F367F0270}" type="presParOf" srcId="{EC65D6D7-7477-4B4B-8539-E0A8DE044894}" destId="{B1A5D0D2-766E-427C-8362-359EDC47FB16}" srcOrd="1" destOrd="0" presId="urn:microsoft.com/office/officeart/2011/layout/ConvergingText"/>
    <dgm:cxn modelId="{1588799A-3C92-474C-AC10-EC7544F26D32}" type="presParOf" srcId="{EC65D6D7-7477-4B4B-8539-E0A8DE044894}" destId="{C9F6FFF2-EE0F-4913-9478-73EFD351C9F2}" srcOrd="2" destOrd="0" presId="urn:microsoft.com/office/officeart/2011/layout/ConvergingText"/>
    <dgm:cxn modelId="{81D58D87-177C-4532-A79A-86DFDE312B48}" type="presParOf" srcId="{EC65D6D7-7477-4B4B-8539-E0A8DE044894}" destId="{C977F56A-98B1-41D2-BC54-04E6423B6964}" srcOrd="3" destOrd="0" presId="urn:microsoft.com/office/officeart/2011/layout/ConvergingText"/>
    <dgm:cxn modelId="{3FF4FB27-7D48-4D44-BB4D-6C69A88ED727}" type="presParOf" srcId="{EC65D6D7-7477-4B4B-8539-E0A8DE044894}" destId="{9B5A96C8-AC8A-4852-B4E4-1716E7CCCC60}" srcOrd="4" destOrd="0" presId="urn:microsoft.com/office/officeart/2011/layout/ConvergingText"/>
    <dgm:cxn modelId="{7969866C-C07D-4327-8C30-30C3CEC9554A}" type="presParOf" srcId="{EC65D6D7-7477-4B4B-8539-E0A8DE044894}" destId="{CC89E05F-A74B-4F34-9142-A6E91E77DCFE}" srcOrd="5" destOrd="0" presId="urn:microsoft.com/office/officeart/2011/layout/ConvergingText"/>
    <dgm:cxn modelId="{772C33CC-AF79-4A13-99E9-07C726C46A29}" type="presParOf" srcId="{EC65D6D7-7477-4B4B-8539-E0A8DE044894}" destId="{DDC3AB51-E489-4DBF-B9F8-6A49C866D2C2}" srcOrd="6" destOrd="0" presId="urn:microsoft.com/office/officeart/2011/layout/ConvergingText"/>
    <dgm:cxn modelId="{7C818277-891D-4DC3-8C2B-EB37ED119A54}" type="presParOf" srcId="{EC65D6D7-7477-4B4B-8539-E0A8DE044894}" destId="{E67A9F7E-2116-4BEA-9840-85B0EEA60146}" srcOrd="7" destOrd="0" presId="urn:microsoft.com/office/officeart/2011/layout/ConvergingText"/>
    <dgm:cxn modelId="{13803A73-552F-45CF-B4C4-FAAA32553101}" type="presParOf" srcId="{EC65D6D7-7477-4B4B-8539-E0A8DE044894}" destId="{647BB4C1-B15D-4BE8-BD17-BB9317B23B39}" srcOrd="8" destOrd="0" presId="urn:microsoft.com/office/officeart/2011/layout/ConvergingText"/>
    <dgm:cxn modelId="{FED60079-DF71-4D8B-8F2E-9DA6FB4E887C}" type="presParOf" srcId="{EC65D6D7-7477-4B4B-8539-E0A8DE044894}" destId="{535B43D6-5715-44D3-B7AF-2E0B95CF0B2A}" srcOrd="9" destOrd="0" presId="urn:microsoft.com/office/officeart/2011/layout/ConvergingText"/>
    <dgm:cxn modelId="{840EDE5D-B0C9-4E2F-8CD6-9735E9FF9126}" type="presParOf" srcId="{EC65D6D7-7477-4B4B-8539-E0A8DE044894}" destId="{D8AFC163-DD64-4EA6-97DE-0908A2DA4105}" srcOrd="10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1BF8F-3471-461F-8460-36FFEBB1830B}" type="doc">
      <dgm:prSet loTypeId="urn:microsoft.com/office/officeart/2011/layout/CircleProcess" loCatId="process" qsTypeId="urn:microsoft.com/office/officeart/2005/8/quickstyle/simple1" qsCatId="simple" csTypeId="urn:microsoft.com/office/officeart/2005/8/colors/colorful1" csCatId="colorful" phldr="1"/>
      <dgm:spPr/>
    </dgm:pt>
    <dgm:pt modelId="{CEC4B250-7823-40D9-9167-88F3CED2F82C}">
      <dgm:prSet phldrT="[Text]" custT="1"/>
      <dgm:spPr/>
      <dgm:t>
        <a:bodyPr/>
        <a:lstStyle/>
        <a:p>
          <a:r>
            <a:rPr lang="en-US" sz="2180" b="1" dirty="0">
              <a:solidFill>
                <a:schemeClr val="bg1"/>
              </a:solidFill>
            </a:rPr>
            <a:t>Creation</a:t>
          </a:r>
        </a:p>
      </dgm:t>
    </dgm:pt>
    <dgm:pt modelId="{2B752AFF-86D4-4C87-B132-16ED47304139}" type="parTrans" cxnId="{FA079207-9B06-4E6C-A1F5-76B804C5EAE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BB188FAD-E012-4C44-954D-8E90F62661F6}" type="sibTrans" cxnId="{FA079207-9B06-4E6C-A1F5-76B804C5EAE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B5276653-A95E-47C9-97E9-CC5CAE139A90}">
      <dgm:prSet phldrT="[Text]" custT="1"/>
      <dgm:spPr/>
      <dgm:t>
        <a:bodyPr/>
        <a:lstStyle/>
        <a:p>
          <a:r>
            <a:rPr lang="en-US" sz="2180" b="1" dirty="0">
              <a:solidFill>
                <a:schemeClr val="bg1"/>
              </a:solidFill>
            </a:rPr>
            <a:t>Billing</a:t>
          </a:r>
        </a:p>
      </dgm:t>
    </dgm:pt>
    <dgm:pt modelId="{A5F5E623-E8F9-4C40-8DD5-3E8839C94B01}" type="parTrans" cxnId="{1DD38348-9C45-42F6-B764-E24D6FEDF137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0752814-729C-4FF3-AA55-4CB3BA7038E2}" type="sibTrans" cxnId="{1DD38348-9C45-42F6-B764-E24D6FEDF137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938E3636-DE95-4468-9435-921FFB7305AB}">
      <dgm:prSet phldrT="[Text]" custT="1"/>
      <dgm:spPr/>
      <dgm:t>
        <a:bodyPr/>
        <a:lstStyle/>
        <a:p>
          <a:r>
            <a:rPr lang="en-US" sz="2180" b="1" dirty="0">
              <a:solidFill>
                <a:schemeClr val="bg1"/>
              </a:solidFill>
            </a:rPr>
            <a:t>Collection</a:t>
          </a:r>
        </a:p>
      </dgm:t>
    </dgm:pt>
    <dgm:pt modelId="{DD686AE0-CAAB-4718-9056-F4800E2EAC9D}" type="parTrans" cxnId="{80AC872E-8D8D-45C2-B252-D38BEF8E4D46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2E99824-17A7-4CE2-AE9F-196C94C97C4F}" type="sibTrans" cxnId="{80AC872E-8D8D-45C2-B252-D38BEF8E4D46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CB738735-9679-4AFD-8178-978DF7C5DCA8}">
      <dgm:prSet phldrT="[Text]" custT="1"/>
      <dgm:spPr/>
      <dgm:t>
        <a:bodyPr/>
        <a:lstStyle/>
        <a:p>
          <a:r>
            <a:rPr lang="en-US" sz="2180" b="1" dirty="0">
              <a:solidFill>
                <a:schemeClr val="bg1"/>
              </a:solidFill>
            </a:rPr>
            <a:t>Enforcement</a:t>
          </a:r>
        </a:p>
      </dgm:t>
    </dgm:pt>
    <dgm:pt modelId="{7357A43B-A14A-4281-967A-7AC1A02E4E42}" type="parTrans" cxnId="{E9B4071B-E25E-46AB-AAAF-FB536D0FF0F0}">
      <dgm:prSet/>
      <dgm:spPr/>
      <dgm:t>
        <a:bodyPr/>
        <a:lstStyle/>
        <a:p>
          <a:endParaRPr lang="en-US"/>
        </a:p>
      </dgm:t>
    </dgm:pt>
    <dgm:pt modelId="{DAF94A81-B7F9-4DFA-B141-6E0B3FF11748}" type="sibTrans" cxnId="{E9B4071B-E25E-46AB-AAAF-FB536D0FF0F0}">
      <dgm:prSet/>
      <dgm:spPr/>
      <dgm:t>
        <a:bodyPr/>
        <a:lstStyle/>
        <a:p>
          <a:endParaRPr lang="en-US"/>
        </a:p>
      </dgm:t>
    </dgm:pt>
    <dgm:pt modelId="{C92FE71B-8030-47EC-996D-F057B19EC76D}" type="pres">
      <dgm:prSet presAssocID="{59B1BF8F-3471-461F-8460-36FFEBB1830B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71786754-BB83-4220-97AC-CB4DBDF1FF84}" type="pres">
      <dgm:prSet presAssocID="{CB738735-9679-4AFD-8178-978DF7C5DCA8}" presName="Accent4" presStyleCnt="0"/>
      <dgm:spPr/>
    </dgm:pt>
    <dgm:pt modelId="{FC214B83-E14E-4C9A-9AB4-339D30450A78}" type="pres">
      <dgm:prSet presAssocID="{CB738735-9679-4AFD-8178-978DF7C5DCA8}" presName="Accent" presStyleLbl="node1" presStyleIdx="0" presStyleCnt="4"/>
      <dgm:spPr/>
    </dgm:pt>
    <dgm:pt modelId="{6128FFFD-549D-4F1F-9174-B474ABCD4B12}" type="pres">
      <dgm:prSet presAssocID="{CB738735-9679-4AFD-8178-978DF7C5DCA8}" presName="ParentBackground4" presStyleCnt="0"/>
      <dgm:spPr/>
    </dgm:pt>
    <dgm:pt modelId="{D73FAF90-7EBC-4DE1-A9E0-E7352822D52C}" type="pres">
      <dgm:prSet presAssocID="{CB738735-9679-4AFD-8178-978DF7C5DCA8}" presName="ParentBackground" presStyleLbl="fgAcc1" presStyleIdx="0" presStyleCnt="4"/>
      <dgm:spPr/>
    </dgm:pt>
    <dgm:pt modelId="{C94D3A2C-06E3-4C8B-BF26-8F3471A35171}" type="pres">
      <dgm:prSet presAssocID="{CB738735-9679-4AFD-8178-978DF7C5DCA8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7264B02-1D31-4128-84D4-A543CE14E5AF}" type="pres">
      <dgm:prSet presAssocID="{938E3636-DE95-4468-9435-921FFB7305AB}" presName="Accent3" presStyleCnt="0"/>
      <dgm:spPr/>
    </dgm:pt>
    <dgm:pt modelId="{993C4539-7BFC-4DCF-A8C6-8B2AA5070BA2}" type="pres">
      <dgm:prSet presAssocID="{938E3636-DE95-4468-9435-921FFB7305AB}" presName="Accent" presStyleLbl="node1" presStyleIdx="1" presStyleCnt="4"/>
      <dgm:spPr/>
    </dgm:pt>
    <dgm:pt modelId="{2C471EDA-282A-4AAC-A63B-EE30C04C2640}" type="pres">
      <dgm:prSet presAssocID="{938E3636-DE95-4468-9435-921FFB7305AB}" presName="ParentBackground3" presStyleCnt="0"/>
      <dgm:spPr/>
    </dgm:pt>
    <dgm:pt modelId="{E52840DE-1729-4764-B9DA-87A89AB7182F}" type="pres">
      <dgm:prSet presAssocID="{938E3636-DE95-4468-9435-921FFB7305AB}" presName="ParentBackground" presStyleLbl="fgAcc1" presStyleIdx="1" presStyleCnt="4"/>
      <dgm:spPr/>
    </dgm:pt>
    <dgm:pt modelId="{FB8E7F24-E644-418C-B69B-9FFC7166620B}" type="pres">
      <dgm:prSet presAssocID="{938E3636-DE95-4468-9435-921FFB7305AB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0F91430-33D9-4FDA-94AF-CA9D3564DB69}" type="pres">
      <dgm:prSet presAssocID="{B5276653-A95E-47C9-97E9-CC5CAE139A90}" presName="Accent2" presStyleCnt="0"/>
      <dgm:spPr/>
    </dgm:pt>
    <dgm:pt modelId="{40C30768-6E6D-4B76-A235-921CF8AAF00E}" type="pres">
      <dgm:prSet presAssocID="{B5276653-A95E-47C9-97E9-CC5CAE139A90}" presName="Accent" presStyleLbl="node1" presStyleIdx="2" presStyleCnt="4"/>
      <dgm:spPr/>
    </dgm:pt>
    <dgm:pt modelId="{9CEDB7A2-EB36-4596-A5DC-9E1F4B94D0D8}" type="pres">
      <dgm:prSet presAssocID="{B5276653-A95E-47C9-97E9-CC5CAE139A90}" presName="ParentBackground2" presStyleCnt="0"/>
      <dgm:spPr/>
    </dgm:pt>
    <dgm:pt modelId="{B989EE13-ABBC-4BD4-A546-4DA93C67ACC0}" type="pres">
      <dgm:prSet presAssocID="{B5276653-A95E-47C9-97E9-CC5CAE139A90}" presName="ParentBackground" presStyleLbl="fgAcc1" presStyleIdx="2" presStyleCnt="4"/>
      <dgm:spPr/>
    </dgm:pt>
    <dgm:pt modelId="{7FC901C6-84F2-4010-9FF2-76AB962831DF}" type="pres">
      <dgm:prSet presAssocID="{B5276653-A95E-47C9-97E9-CC5CAE139A90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246A8DB-74C7-4C90-919C-CD9E6577AD51}" type="pres">
      <dgm:prSet presAssocID="{CEC4B250-7823-40D9-9167-88F3CED2F82C}" presName="Accent1" presStyleCnt="0"/>
      <dgm:spPr/>
    </dgm:pt>
    <dgm:pt modelId="{84B4750C-7EC3-4495-9C0D-1C34BE33690F}" type="pres">
      <dgm:prSet presAssocID="{CEC4B250-7823-40D9-9167-88F3CED2F82C}" presName="Accent" presStyleLbl="node1" presStyleIdx="3" presStyleCnt="4"/>
      <dgm:spPr/>
    </dgm:pt>
    <dgm:pt modelId="{901E4CE8-73BF-4FA9-9E8F-F8C3C95BC836}" type="pres">
      <dgm:prSet presAssocID="{CEC4B250-7823-40D9-9167-88F3CED2F82C}" presName="ParentBackground1" presStyleCnt="0"/>
      <dgm:spPr/>
    </dgm:pt>
    <dgm:pt modelId="{9164E618-4500-46DD-8EE7-2B1352A78BDB}" type="pres">
      <dgm:prSet presAssocID="{CEC4B250-7823-40D9-9167-88F3CED2F82C}" presName="ParentBackground" presStyleLbl="fgAcc1" presStyleIdx="3" presStyleCnt="4"/>
      <dgm:spPr/>
    </dgm:pt>
    <dgm:pt modelId="{1BEFEFCC-C155-4E12-A473-C9BEF5F39300}" type="pres">
      <dgm:prSet presAssocID="{CEC4B250-7823-40D9-9167-88F3CED2F82C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A5FE7F00-88AC-457D-9F1C-AC6C5355D7CA}" type="presOf" srcId="{CB738735-9679-4AFD-8178-978DF7C5DCA8}" destId="{D73FAF90-7EBC-4DE1-A9E0-E7352822D52C}" srcOrd="0" destOrd="0" presId="urn:microsoft.com/office/officeart/2011/layout/CircleProcess"/>
    <dgm:cxn modelId="{FA079207-9B06-4E6C-A1F5-76B804C5EAEA}" srcId="{59B1BF8F-3471-461F-8460-36FFEBB1830B}" destId="{CEC4B250-7823-40D9-9167-88F3CED2F82C}" srcOrd="0" destOrd="0" parTransId="{2B752AFF-86D4-4C87-B132-16ED47304139}" sibTransId="{BB188FAD-E012-4C44-954D-8E90F62661F6}"/>
    <dgm:cxn modelId="{A57F8710-B734-48B3-89C2-FC04461553F1}" type="presOf" srcId="{938E3636-DE95-4468-9435-921FFB7305AB}" destId="{FB8E7F24-E644-418C-B69B-9FFC7166620B}" srcOrd="1" destOrd="0" presId="urn:microsoft.com/office/officeart/2011/layout/CircleProcess"/>
    <dgm:cxn modelId="{E4F86911-3880-4694-B1CF-3CF1175966A3}" type="presOf" srcId="{CB738735-9679-4AFD-8178-978DF7C5DCA8}" destId="{C94D3A2C-06E3-4C8B-BF26-8F3471A35171}" srcOrd="1" destOrd="0" presId="urn:microsoft.com/office/officeart/2011/layout/CircleProcess"/>
    <dgm:cxn modelId="{E9B4071B-E25E-46AB-AAAF-FB536D0FF0F0}" srcId="{59B1BF8F-3471-461F-8460-36FFEBB1830B}" destId="{CB738735-9679-4AFD-8178-978DF7C5DCA8}" srcOrd="3" destOrd="0" parTransId="{7357A43B-A14A-4281-967A-7AC1A02E4E42}" sibTransId="{DAF94A81-B7F9-4DFA-B141-6E0B3FF11748}"/>
    <dgm:cxn modelId="{96C9562C-49BD-431D-AEE8-4FE56AA698D5}" type="presOf" srcId="{CEC4B250-7823-40D9-9167-88F3CED2F82C}" destId="{1BEFEFCC-C155-4E12-A473-C9BEF5F39300}" srcOrd="1" destOrd="0" presId="urn:microsoft.com/office/officeart/2011/layout/CircleProcess"/>
    <dgm:cxn modelId="{80AC872E-8D8D-45C2-B252-D38BEF8E4D46}" srcId="{59B1BF8F-3471-461F-8460-36FFEBB1830B}" destId="{938E3636-DE95-4468-9435-921FFB7305AB}" srcOrd="2" destOrd="0" parTransId="{DD686AE0-CAAB-4718-9056-F4800E2EAC9D}" sibTransId="{02E99824-17A7-4CE2-AE9F-196C94C97C4F}"/>
    <dgm:cxn modelId="{0F9A3831-84F3-422B-B3CC-0450C107A39D}" type="presOf" srcId="{CEC4B250-7823-40D9-9167-88F3CED2F82C}" destId="{9164E618-4500-46DD-8EE7-2B1352A78BDB}" srcOrd="0" destOrd="0" presId="urn:microsoft.com/office/officeart/2011/layout/CircleProcess"/>
    <dgm:cxn modelId="{1DD38348-9C45-42F6-B764-E24D6FEDF137}" srcId="{59B1BF8F-3471-461F-8460-36FFEBB1830B}" destId="{B5276653-A95E-47C9-97E9-CC5CAE139A90}" srcOrd="1" destOrd="0" parTransId="{A5F5E623-E8F9-4C40-8DD5-3E8839C94B01}" sibTransId="{F0752814-729C-4FF3-AA55-4CB3BA7038E2}"/>
    <dgm:cxn modelId="{7EB8AB68-C325-47C7-ADE1-E1D9457AB55B}" type="presOf" srcId="{938E3636-DE95-4468-9435-921FFB7305AB}" destId="{E52840DE-1729-4764-B9DA-87A89AB7182F}" srcOrd="0" destOrd="0" presId="urn:microsoft.com/office/officeart/2011/layout/CircleProcess"/>
    <dgm:cxn modelId="{0EC4DD57-E2C5-4DA6-A07D-BCA954284FE6}" type="presOf" srcId="{B5276653-A95E-47C9-97E9-CC5CAE139A90}" destId="{7FC901C6-84F2-4010-9FF2-76AB962831DF}" srcOrd="1" destOrd="0" presId="urn:microsoft.com/office/officeart/2011/layout/CircleProcess"/>
    <dgm:cxn modelId="{F8EF69C8-69B0-4E42-A50C-41B264AAEE6E}" type="presOf" srcId="{59B1BF8F-3471-461F-8460-36FFEBB1830B}" destId="{C92FE71B-8030-47EC-996D-F057B19EC76D}" srcOrd="0" destOrd="0" presId="urn:microsoft.com/office/officeart/2011/layout/CircleProcess"/>
    <dgm:cxn modelId="{2820F4DF-1D51-42F3-947C-4D3C4C9B7F3E}" type="presOf" srcId="{B5276653-A95E-47C9-97E9-CC5CAE139A90}" destId="{B989EE13-ABBC-4BD4-A546-4DA93C67ACC0}" srcOrd="0" destOrd="0" presId="urn:microsoft.com/office/officeart/2011/layout/CircleProcess"/>
    <dgm:cxn modelId="{95C631AF-6F5C-41DE-A734-D8639EDDECA2}" type="presParOf" srcId="{C92FE71B-8030-47EC-996D-F057B19EC76D}" destId="{71786754-BB83-4220-97AC-CB4DBDF1FF84}" srcOrd="0" destOrd="0" presId="urn:microsoft.com/office/officeart/2011/layout/CircleProcess"/>
    <dgm:cxn modelId="{F7DBB2FD-CBAD-4322-890E-677F41EE1319}" type="presParOf" srcId="{71786754-BB83-4220-97AC-CB4DBDF1FF84}" destId="{FC214B83-E14E-4C9A-9AB4-339D30450A78}" srcOrd="0" destOrd="0" presId="urn:microsoft.com/office/officeart/2011/layout/CircleProcess"/>
    <dgm:cxn modelId="{FDFA8893-FBF3-4834-8C92-C067664D9F8A}" type="presParOf" srcId="{C92FE71B-8030-47EC-996D-F057B19EC76D}" destId="{6128FFFD-549D-4F1F-9174-B474ABCD4B12}" srcOrd="1" destOrd="0" presId="urn:microsoft.com/office/officeart/2011/layout/CircleProcess"/>
    <dgm:cxn modelId="{ACD19E97-F64D-4ACD-A49A-013E8506BD37}" type="presParOf" srcId="{6128FFFD-549D-4F1F-9174-B474ABCD4B12}" destId="{D73FAF90-7EBC-4DE1-A9E0-E7352822D52C}" srcOrd="0" destOrd="0" presId="urn:microsoft.com/office/officeart/2011/layout/CircleProcess"/>
    <dgm:cxn modelId="{4C48DB48-933C-43CE-8E2F-74F97A9EE067}" type="presParOf" srcId="{C92FE71B-8030-47EC-996D-F057B19EC76D}" destId="{C94D3A2C-06E3-4C8B-BF26-8F3471A35171}" srcOrd="2" destOrd="0" presId="urn:microsoft.com/office/officeart/2011/layout/CircleProcess"/>
    <dgm:cxn modelId="{8F425326-C4DE-40D6-9432-5A6EE2D04A54}" type="presParOf" srcId="{C92FE71B-8030-47EC-996D-F057B19EC76D}" destId="{F7264B02-1D31-4128-84D4-A543CE14E5AF}" srcOrd="3" destOrd="0" presId="urn:microsoft.com/office/officeart/2011/layout/CircleProcess"/>
    <dgm:cxn modelId="{24EECD87-E7D0-4311-A7F1-A7BA9AF89805}" type="presParOf" srcId="{F7264B02-1D31-4128-84D4-A543CE14E5AF}" destId="{993C4539-7BFC-4DCF-A8C6-8B2AA5070BA2}" srcOrd="0" destOrd="0" presId="urn:microsoft.com/office/officeart/2011/layout/CircleProcess"/>
    <dgm:cxn modelId="{F2BFBE8C-B51A-4257-AC76-0D9458FEDEC5}" type="presParOf" srcId="{C92FE71B-8030-47EC-996D-F057B19EC76D}" destId="{2C471EDA-282A-4AAC-A63B-EE30C04C2640}" srcOrd="4" destOrd="0" presId="urn:microsoft.com/office/officeart/2011/layout/CircleProcess"/>
    <dgm:cxn modelId="{18F37994-06E5-43D1-9ED3-F50A7908C5B5}" type="presParOf" srcId="{2C471EDA-282A-4AAC-A63B-EE30C04C2640}" destId="{E52840DE-1729-4764-B9DA-87A89AB7182F}" srcOrd="0" destOrd="0" presId="urn:microsoft.com/office/officeart/2011/layout/CircleProcess"/>
    <dgm:cxn modelId="{FA5C1082-1751-424B-B735-375B3E8A6C84}" type="presParOf" srcId="{C92FE71B-8030-47EC-996D-F057B19EC76D}" destId="{FB8E7F24-E644-418C-B69B-9FFC7166620B}" srcOrd="5" destOrd="0" presId="urn:microsoft.com/office/officeart/2011/layout/CircleProcess"/>
    <dgm:cxn modelId="{8B0C1F7F-32C4-4068-B522-B55FCE1DC02C}" type="presParOf" srcId="{C92FE71B-8030-47EC-996D-F057B19EC76D}" destId="{20F91430-33D9-4FDA-94AF-CA9D3564DB69}" srcOrd="6" destOrd="0" presId="urn:microsoft.com/office/officeart/2011/layout/CircleProcess"/>
    <dgm:cxn modelId="{5FE46CF1-7ACE-4035-A7A0-AFE9C5CA761D}" type="presParOf" srcId="{20F91430-33D9-4FDA-94AF-CA9D3564DB69}" destId="{40C30768-6E6D-4B76-A235-921CF8AAF00E}" srcOrd="0" destOrd="0" presId="urn:microsoft.com/office/officeart/2011/layout/CircleProcess"/>
    <dgm:cxn modelId="{2B17CF3D-822E-4ECC-8D99-3A9911D13E55}" type="presParOf" srcId="{C92FE71B-8030-47EC-996D-F057B19EC76D}" destId="{9CEDB7A2-EB36-4596-A5DC-9E1F4B94D0D8}" srcOrd="7" destOrd="0" presId="urn:microsoft.com/office/officeart/2011/layout/CircleProcess"/>
    <dgm:cxn modelId="{20EFD7D2-E100-43D8-A892-163471599591}" type="presParOf" srcId="{9CEDB7A2-EB36-4596-A5DC-9E1F4B94D0D8}" destId="{B989EE13-ABBC-4BD4-A546-4DA93C67ACC0}" srcOrd="0" destOrd="0" presId="urn:microsoft.com/office/officeart/2011/layout/CircleProcess"/>
    <dgm:cxn modelId="{BA2A4D12-290C-4DFE-AADD-59D9DFC9D780}" type="presParOf" srcId="{C92FE71B-8030-47EC-996D-F057B19EC76D}" destId="{7FC901C6-84F2-4010-9FF2-76AB962831DF}" srcOrd="8" destOrd="0" presId="urn:microsoft.com/office/officeart/2011/layout/CircleProcess"/>
    <dgm:cxn modelId="{0A6FD274-7B10-49F4-94EA-1CACDF888310}" type="presParOf" srcId="{C92FE71B-8030-47EC-996D-F057B19EC76D}" destId="{9246A8DB-74C7-4C90-919C-CD9E6577AD51}" srcOrd="9" destOrd="0" presId="urn:microsoft.com/office/officeart/2011/layout/CircleProcess"/>
    <dgm:cxn modelId="{EF367246-FAC5-4BEF-BE75-932F07D21700}" type="presParOf" srcId="{9246A8DB-74C7-4C90-919C-CD9E6577AD51}" destId="{84B4750C-7EC3-4495-9C0D-1C34BE33690F}" srcOrd="0" destOrd="0" presId="urn:microsoft.com/office/officeart/2011/layout/CircleProcess"/>
    <dgm:cxn modelId="{2AC5A0D9-A2C5-474A-A0EE-F83C65B11F14}" type="presParOf" srcId="{C92FE71B-8030-47EC-996D-F057B19EC76D}" destId="{901E4CE8-73BF-4FA9-9E8F-F8C3C95BC836}" srcOrd="10" destOrd="0" presId="urn:microsoft.com/office/officeart/2011/layout/CircleProcess"/>
    <dgm:cxn modelId="{9DE6F22E-E139-47D7-B920-E9C6A56E3EFD}" type="presParOf" srcId="{901E4CE8-73BF-4FA9-9E8F-F8C3C95BC836}" destId="{9164E618-4500-46DD-8EE7-2B1352A78BDB}" srcOrd="0" destOrd="0" presId="urn:microsoft.com/office/officeart/2011/layout/CircleProcess"/>
    <dgm:cxn modelId="{39BED173-A978-4E8E-9F8E-28E6CB164613}" type="presParOf" srcId="{C92FE71B-8030-47EC-996D-F057B19EC76D}" destId="{1BEFEFCC-C155-4E12-A473-C9BEF5F39300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2ADD24-C591-4C59-9498-FB687D7D3AD1}" type="doc">
      <dgm:prSet loTypeId="urn:microsoft.com/office/officeart/2009/3/layout/SubSte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38295D7-6BD4-4A93-904E-762FAE2FD124}">
      <dgm:prSet phldrT="[Text]"/>
      <dgm:spPr/>
      <dgm:t>
        <a:bodyPr/>
        <a:lstStyle/>
        <a:p>
          <a:r>
            <a:rPr lang="en-US" dirty="0"/>
            <a:t>No Uniformity</a:t>
          </a:r>
        </a:p>
      </dgm:t>
    </dgm:pt>
    <dgm:pt modelId="{5AD06C9E-A4DA-41D2-BF6C-737F6A2D44CD}" type="parTrans" cxnId="{ADD66B5F-1AC9-4721-818D-1242E1A0187C}">
      <dgm:prSet/>
      <dgm:spPr/>
      <dgm:t>
        <a:bodyPr/>
        <a:lstStyle/>
        <a:p>
          <a:endParaRPr lang="en-US"/>
        </a:p>
      </dgm:t>
    </dgm:pt>
    <dgm:pt modelId="{75A264CC-E80F-40B3-8856-5BAA3F031D16}" type="sibTrans" cxnId="{ADD66B5F-1AC9-4721-818D-1242E1A0187C}">
      <dgm:prSet/>
      <dgm:spPr/>
      <dgm:t>
        <a:bodyPr/>
        <a:lstStyle/>
        <a:p>
          <a:endParaRPr lang="en-US"/>
        </a:p>
      </dgm:t>
    </dgm:pt>
    <dgm:pt modelId="{81A596B8-D0B0-4DA0-847A-B39CC320BF75}">
      <dgm:prSet phldrT="[Text]"/>
      <dgm:spPr/>
      <dgm:t>
        <a:bodyPr/>
        <a:lstStyle/>
        <a:p>
          <a:r>
            <a:rPr lang="en-US" dirty="0"/>
            <a:t>Legality?</a:t>
          </a:r>
        </a:p>
      </dgm:t>
    </dgm:pt>
    <dgm:pt modelId="{AB84A6D9-4B1B-487A-B730-8163A0AAB2E7}" type="parTrans" cxnId="{953BEF35-3637-4AF2-AE6E-FF255E9728A7}">
      <dgm:prSet/>
      <dgm:spPr/>
      <dgm:t>
        <a:bodyPr/>
        <a:lstStyle/>
        <a:p>
          <a:endParaRPr lang="en-US"/>
        </a:p>
      </dgm:t>
    </dgm:pt>
    <dgm:pt modelId="{7F696819-25BD-4510-915F-09FD59D2E537}" type="sibTrans" cxnId="{953BEF35-3637-4AF2-AE6E-FF255E9728A7}">
      <dgm:prSet/>
      <dgm:spPr/>
      <dgm:t>
        <a:bodyPr/>
        <a:lstStyle/>
        <a:p>
          <a:endParaRPr lang="en-US"/>
        </a:p>
      </dgm:t>
    </dgm:pt>
    <dgm:pt modelId="{80305927-A612-4C44-9A5D-895F89E912A6}">
      <dgm:prSet phldrT="[Text]"/>
      <dgm:spPr/>
      <dgm:t>
        <a:bodyPr/>
        <a:lstStyle/>
        <a:p>
          <a:r>
            <a:rPr lang="en-US" dirty="0"/>
            <a:t>Contracting?</a:t>
          </a:r>
        </a:p>
      </dgm:t>
    </dgm:pt>
    <dgm:pt modelId="{58C8E1B7-5F67-44B1-B686-B54A1A2414A2}" type="parTrans" cxnId="{5004E93B-B350-4FE0-BB67-751DA64E9AAF}">
      <dgm:prSet/>
      <dgm:spPr/>
      <dgm:t>
        <a:bodyPr/>
        <a:lstStyle/>
        <a:p>
          <a:endParaRPr lang="en-US"/>
        </a:p>
      </dgm:t>
    </dgm:pt>
    <dgm:pt modelId="{832239F1-99B9-4D36-BF78-B4D9EBCFCCDD}" type="sibTrans" cxnId="{5004E93B-B350-4FE0-BB67-751DA64E9AAF}">
      <dgm:prSet/>
      <dgm:spPr/>
      <dgm:t>
        <a:bodyPr/>
        <a:lstStyle/>
        <a:p>
          <a:endParaRPr lang="en-US"/>
        </a:p>
      </dgm:t>
    </dgm:pt>
    <dgm:pt modelId="{4B13E9D0-F010-4BEC-9353-0362E0D6CC77}">
      <dgm:prSet phldrT="[Text]"/>
      <dgm:spPr/>
      <dgm:t>
        <a:bodyPr/>
        <a:lstStyle/>
        <a:p>
          <a:r>
            <a:rPr lang="en-US" dirty="0"/>
            <a:t>Illegal Tax?</a:t>
          </a:r>
        </a:p>
      </dgm:t>
    </dgm:pt>
    <dgm:pt modelId="{F8761DBE-13F1-46FD-A24A-60F269C2D0B8}" type="parTrans" cxnId="{274B9607-73D4-43E6-92E2-785E26EE0A7C}">
      <dgm:prSet/>
      <dgm:spPr/>
      <dgm:t>
        <a:bodyPr/>
        <a:lstStyle/>
        <a:p>
          <a:endParaRPr lang="en-US"/>
        </a:p>
      </dgm:t>
    </dgm:pt>
    <dgm:pt modelId="{D114E92A-E049-48E4-9B47-9945AB589CBF}" type="sibTrans" cxnId="{274B9607-73D4-43E6-92E2-785E26EE0A7C}">
      <dgm:prSet/>
      <dgm:spPr/>
      <dgm:t>
        <a:bodyPr/>
        <a:lstStyle/>
        <a:p>
          <a:endParaRPr lang="en-US"/>
        </a:p>
      </dgm:t>
    </dgm:pt>
    <dgm:pt modelId="{4319E76E-BE69-4D7E-8CBF-B2F0F97220CB}" type="pres">
      <dgm:prSet presAssocID="{F82ADD24-C591-4C59-9498-FB687D7D3AD1}" presName="Name0" presStyleCnt="0">
        <dgm:presLayoutVars>
          <dgm:chMax val="7"/>
          <dgm:dir/>
          <dgm:animOne val="branch"/>
        </dgm:presLayoutVars>
      </dgm:prSet>
      <dgm:spPr/>
    </dgm:pt>
    <dgm:pt modelId="{ADF1B765-CB1F-49A1-9A9C-5AC9819EC854}" type="pres">
      <dgm:prSet presAssocID="{438295D7-6BD4-4A93-904E-762FAE2FD124}" presName="parTx1" presStyleLbl="node1" presStyleIdx="0" presStyleCnt="4"/>
      <dgm:spPr/>
    </dgm:pt>
    <dgm:pt modelId="{796CF5F2-EE99-4B5C-B3E4-E3D88C3D2BCB}" type="pres">
      <dgm:prSet presAssocID="{81A596B8-D0B0-4DA0-847A-B39CC320BF75}" presName="parTx2" presStyleLbl="node1" presStyleIdx="1" presStyleCnt="4"/>
      <dgm:spPr/>
    </dgm:pt>
    <dgm:pt modelId="{55DFE2C6-DBD0-4E2F-A2CB-330F5DFA5D4B}" type="pres">
      <dgm:prSet presAssocID="{80305927-A612-4C44-9A5D-895F89E912A6}" presName="parTx3" presStyleLbl="node1" presStyleIdx="2" presStyleCnt="4"/>
      <dgm:spPr/>
    </dgm:pt>
    <dgm:pt modelId="{A33C64E2-07B2-47BE-87DF-52BFAB01C91A}" type="pres">
      <dgm:prSet presAssocID="{4B13E9D0-F010-4BEC-9353-0362E0D6CC77}" presName="parTx4" presStyleLbl="node1" presStyleIdx="3" presStyleCnt="4"/>
      <dgm:spPr/>
    </dgm:pt>
  </dgm:ptLst>
  <dgm:cxnLst>
    <dgm:cxn modelId="{274B9607-73D4-43E6-92E2-785E26EE0A7C}" srcId="{F82ADD24-C591-4C59-9498-FB687D7D3AD1}" destId="{4B13E9D0-F010-4BEC-9353-0362E0D6CC77}" srcOrd="3" destOrd="0" parTransId="{F8761DBE-13F1-46FD-A24A-60F269C2D0B8}" sibTransId="{D114E92A-E049-48E4-9B47-9945AB589CBF}"/>
    <dgm:cxn modelId="{5B8D071C-B6C1-46D9-95C0-CA4EC56DFCED}" type="presOf" srcId="{438295D7-6BD4-4A93-904E-762FAE2FD124}" destId="{ADF1B765-CB1F-49A1-9A9C-5AC9819EC854}" srcOrd="0" destOrd="0" presId="urn:microsoft.com/office/officeart/2009/3/layout/SubStepProcess"/>
    <dgm:cxn modelId="{263D0028-F0E4-4DAF-B0FD-FBE90CAE2603}" type="presOf" srcId="{F82ADD24-C591-4C59-9498-FB687D7D3AD1}" destId="{4319E76E-BE69-4D7E-8CBF-B2F0F97220CB}" srcOrd="0" destOrd="0" presId="urn:microsoft.com/office/officeart/2009/3/layout/SubStepProcess"/>
    <dgm:cxn modelId="{953BEF35-3637-4AF2-AE6E-FF255E9728A7}" srcId="{F82ADD24-C591-4C59-9498-FB687D7D3AD1}" destId="{81A596B8-D0B0-4DA0-847A-B39CC320BF75}" srcOrd="1" destOrd="0" parTransId="{AB84A6D9-4B1B-487A-B730-8163A0AAB2E7}" sibTransId="{7F696819-25BD-4510-915F-09FD59D2E537}"/>
    <dgm:cxn modelId="{73A53F36-7A7F-4A16-AF00-8AB045AEE11A}" type="presOf" srcId="{81A596B8-D0B0-4DA0-847A-B39CC320BF75}" destId="{796CF5F2-EE99-4B5C-B3E4-E3D88C3D2BCB}" srcOrd="0" destOrd="0" presId="urn:microsoft.com/office/officeart/2009/3/layout/SubStepProcess"/>
    <dgm:cxn modelId="{5004E93B-B350-4FE0-BB67-751DA64E9AAF}" srcId="{F82ADD24-C591-4C59-9498-FB687D7D3AD1}" destId="{80305927-A612-4C44-9A5D-895F89E912A6}" srcOrd="2" destOrd="0" parTransId="{58C8E1B7-5F67-44B1-B686-B54A1A2414A2}" sibTransId="{832239F1-99B9-4D36-BF78-B4D9EBCFCCDD}"/>
    <dgm:cxn modelId="{ADD66B5F-1AC9-4721-818D-1242E1A0187C}" srcId="{F82ADD24-C591-4C59-9498-FB687D7D3AD1}" destId="{438295D7-6BD4-4A93-904E-762FAE2FD124}" srcOrd="0" destOrd="0" parTransId="{5AD06C9E-A4DA-41D2-BF6C-737F6A2D44CD}" sibTransId="{75A264CC-E80F-40B3-8856-5BAA3F031D16}"/>
    <dgm:cxn modelId="{C936AD4F-1F56-4910-A2DD-6FB13D68A9EF}" type="presOf" srcId="{4B13E9D0-F010-4BEC-9353-0362E0D6CC77}" destId="{A33C64E2-07B2-47BE-87DF-52BFAB01C91A}" srcOrd="0" destOrd="0" presId="urn:microsoft.com/office/officeart/2009/3/layout/SubStepProcess"/>
    <dgm:cxn modelId="{5D61D1ED-F370-4B4D-9231-4354607D6A51}" type="presOf" srcId="{80305927-A612-4C44-9A5D-895F89E912A6}" destId="{55DFE2C6-DBD0-4E2F-A2CB-330F5DFA5D4B}" srcOrd="0" destOrd="0" presId="urn:microsoft.com/office/officeart/2009/3/layout/SubStepProcess"/>
    <dgm:cxn modelId="{9994D68C-2C1E-493E-907C-F64D02CA9B6F}" type="presParOf" srcId="{4319E76E-BE69-4D7E-8CBF-B2F0F97220CB}" destId="{ADF1B765-CB1F-49A1-9A9C-5AC9819EC854}" srcOrd="0" destOrd="0" presId="urn:microsoft.com/office/officeart/2009/3/layout/SubStepProcess"/>
    <dgm:cxn modelId="{607509D4-1084-4C8F-88B0-3DA495B8945A}" type="presParOf" srcId="{4319E76E-BE69-4D7E-8CBF-B2F0F97220CB}" destId="{796CF5F2-EE99-4B5C-B3E4-E3D88C3D2BCB}" srcOrd="1" destOrd="0" presId="urn:microsoft.com/office/officeart/2009/3/layout/SubStepProcess"/>
    <dgm:cxn modelId="{CB3CF1CA-56AA-4C76-B121-ED4F005D3DA8}" type="presParOf" srcId="{4319E76E-BE69-4D7E-8CBF-B2F0F97220CB}" destId="{55DFE2C6-DBD0-4E2F-A2CB-330F5DFA5D4B}" srcOrd="2" destOrd="0" presId="urn:microsoft.com/office/officeart/2009/3/layout/SubStepProcess"/>
    <dgm:cxn modelId="{ADCF4427-97E8-4896-B65D-A274B0DA5365}" type="presParOf" srcId="{4319E76E-BE69-4D7E-8CBF-B2F0F97220CB}" destId="{A33C64E2-07B2-47BE-87DF-52BFAB01C91A}" srcOrd="3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39698-0FCF-4365-A526-F7271C0BD8CA}">
      <dsp:nvSpPr>
        <dsp:cNvPr id="0" name=""/>
        <dsp:cNvSpPr/>
      </dsp:nvSpPr>
      <dsp:spPr>
        <a:xfrm>
          <a:off x="2651312" y="1769632"/>
          <a:ext cx="130431" cy="1304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F10AC-DFC5-4572-83FB-112C7E9F6229}">
      <dsp:nvSpPr>
        <dsp:cNvPr id="0" name=""/>
        <dsp:cNvSpPr/>
      </dsp:nvSpPr>
      <dsp:spPr>
        <a:xfrm>
          <a:off x="2429662" y="1769632"/>
          <a:ext cx="130431" cy="1304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57BE90-671D-4E54-9845-72F80BA22E90}">
      <dsp:nvSpPr>
        <dsp:cNvPr id="0" name=""/>
        <dsp:cNvSpPr/>
      </dsp:nvSpPr>
      <dsp:spPr>
        <a:xfrm>
          <a:off x="2208011" y="1769632"/>
          <a:ext cx="130431" cy="1304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8910B-84E1-43F5-AA17-80EDB2762694}">
      <dsp:nvSpPr>
        <dsp:cNvPr id="0" name=""/>
        <dsp:cNvSpPr/>
      </dsp:nvSpPr>
      <dsp:spPr>
        <a:xfrm>
          <a:off x="1986360" y="1769632"/>
          <a:ext cx="130431" cy="1304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FE782-8407-45AC-BEED-9D960AFFD76D}">
      <dsp:nvSpPr>
        <dsp:cNvPr id="0" name=""/>
        <dsp:cNvSpPr/>
      </dsp:nvSpPr>
      <dsp:spPr>
        <a:xfrm>
          <a:off x="1764710" y="1769632"/>
          <a:ext cx="130431" cy="13047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E1D19-F197-4578-9EED-F3E7075CDC94}">
      <dsp:nvSpPr>
        <dsp:cNvPr id="0" name=""/>
        <dsp:cNvSpPr/>
      </dsp:nvSpPr>
      <dsp:spPr>
        <a:xfrm>
          <a:off x="1412349" y="1704394"/>
          <a:ext cx="261141" cy="26095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8688C3-A16B-45AC-80E4-9632316E28A7}">
      <dsp:nvSpPr>
        <dsp:cNvPr id="0" name=""/>
        <dsp:cNvSpPr/>
      </dsp:nvSpPr>
      <dsp:spPr>
        <a:xfrm>
          <a:off x="2438561" y="1500097"/>
          <a:ext cx="130431" cy="1304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F0E3E-C23F-4929-8A06-F348DD410740}">
      <dsp:nvSpPr>
        <dsp:cNvPr id="0" name=""/>
        <dsp:cNvSpPr/>
      </dsp:nvSpPr>
      <dsp:spPr>
        <a:xfrm>
          <a:off x="2438561" y="2041149"/>
          <a:ext cx="130431" cy="1304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CA66D-FB7B-4B6B-B84C-AC68BA2EE576}">
      <dsp:nvSpPr>
        <dsp:cNvPr id="0" name=""/>
        <dsp:cNvSpPr/>
      </dsp:nvSpPr>
      <dsp:spPr>
        <a:xfrm>
          <a:off x="2555088" y="1617366"/>
          <a:ext cx="130431" cy="1304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51084-64BC-411F-8427-CEE0F479643D}">
      <dsp:nvSpPr>
        <dsp:cNvPr id="0" name=""/>
        <dsp:cNvSpPr/>
      </dsp:nvSpPr>
      <dsp:spPr>
        <a:xfrm>
          <a:off x="2562875" y="1924539"/>
          <a:ext cx="130431" cy="13047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8BBF56-2CD6-4400-B4D1-47A32F22CF3D}">
      <dsp:nvSpPr>
        <dsp:cNvPr id="0" name=""/>
        <dsp:cNvSpPr/>
      </dsp:nvSpPr>
      <dsp:spPr>
        <a:xfrm>
          <a:off x="682" y="1174567"/>
          <a:ext cx="1320726" cy="13206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80" b="1" kern="1200" dirty="0">
              <a:solidFill>
                <a:schemeClr val="bg1"/>
              </a:solidFill>
            </a:rPr>
            <a:t>Creation</a:t>
          </a:r>
        </a:p>
      </dsp:txBody>
      <dsp:txXfrm>
        <a:off x="194098" y="1367965"/>
        <a:ext cx="933894" cy="933809"/>
      </dsp:txXfrm>
    </dsp:sp>
    <dsp:sp modelId="{A76B3EF3-DEE5-4B84-94FB-C2CE70E91FB1}">
      <dsp:nvSpPr>
        <dsp:cNvPr id="0" name=""/>
        <dsp:cNvSpPr/>
      </dsp:nvSpPr>
      <dsp:spPr>
        <a:xfrm>
          <a:off x="5643982" y="1769632"/>
          <a:ext cx="130431" cy="1304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446A53-11A2-456C-A0C5-41FBCD44BDE2}">
      <dsp:nvSpPr>
        <dsp:cNvPr id="0" name=""/>
        <dsp:cNvSpPr/>
      </dsp:nvSpPr>
      <dsp:spPr>
        <a:xfrm>
          <a:off x="5422331" y="1769632"/>
          <a:ext cx="130431" cy="1304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BDB47-8AD7-41C6-9078-8337AA03A2C0}">
      <dsp:nvSpPr>
        <dsp:cNvPr id="0" name=""/>
        <dsp:cNvSpPr/>
      </dsp:nvSpPr>
      <dsp:spPr>
        <a:xfrm>
          <a:off x="5200681" y="1769632"/>
          <a:ext cx="130431" cy="1304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53465-5620-4E2C-BDEC-C4799FED20FA}">
      <dsp:nvSpPr>
        <dsp:cNvPr id="0" name=""/>
        <dsp:cNvSpPr/>
      </dsp:nvSpPr>
      <dsp:spPr>
        <a:xfrm>
          <a:off x="4979030" y="1769632"/>
          <a:ext cx="130431" cy="13047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2E59E-9CA9-4601-B32E-9E6A1B0FF45D}">
      <dsp:nvSpPr>
        <dsp:cNvPr id="0" name=""/>
        <dsp:cNvSpPr/>
      </dsp:nvSpPr>
      <dsp:spPr>
        <a:xfrm>
          <a:off x="4757379" y="1769632"/>
          <a:ext cx="130431" cy="1304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C3982-821D-4B19-8016-F6C5CF6BE18C}">
      <dsp:nvSpPr>
        <dsp:cNvPr id="0" name=""/>
        <dsp:cNvSpPr/>
      </dsp:nvSpPr>
      <dsp:spPr>
        <a:xfrm>
          <a:off x="4405019" y="1704394"/>
          <a:ext cx="261141" cy="26095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8ADF8-4F59-4F11-B416-2AC2C6057763}">
      <dsp:nvSpPr>
        <dsp:cNvPr id="0" name=""/>
        <dsp:cNvSpPr/>
      </dsp:nvSpPr>
      <dsp:spPr>
        <a:xfrm>
          <a:off x="5431231" y="1500097"/>
          <a:ext cx="130431" cy="1304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4D174-E83D-4A3A-B789-2C9C5533650C}">
      <dsp:nvSpPr>
        <dsp:cNvPr id="0" name=""/>
        <dsp:cNvSpPr/>
      </dsp:nvSpPr>
      <dsp:spPr>
        <a:xfrm>
          <a:off x="5431231" y="2041149"/>
          <a:ext cx="130431" cy="1304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E80EC2-29C2-4952-BF36-E2A9B98E0AA4}">
      <dsp:nvSpPr>
        <dsp:cNvPr id="0" name=""/>
        <dsp:cNvSpPr/>
      </dsp:nvSpPr>
      <dsp:spPr>
        <a:xfrm>
          <a:off x="5547757" y="1617366"/>
          <a:ext cx="130431" cy="13047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AA9DC-C69B-47D3-BA44-4DC6921E900E}">
      <dsp:nvSpPr>
        <dsp:cNvPr id="0" name=""/>
        <dsp:cNvSpPr/>
      </dsp:nvSpPr>
      <dsp:spPr>
        <a:xfrm>
          <a:off x="5555544" y="1924539"/>
          <a:ext cx="130431" cy="1304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0EF18B-E974-47D4-A55C-1C045219A36C}">
      <dsp:nvSpPr>
        <dsp:cNvPr id="0" name=""/>
        <dsp:cNvSpPr/>
      </dsp:nvSpPr>
      <dsp:spPr>
        <a:xfrm>
          <a:off x="2993352" y="1174567"/>
          <a:ext cx="1320726" cy="13206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80" b="1" kern="1200" dirty="0">
              <a:solidFill>
                <a:schemeClr val="bg1"/>
              </a:solidFill>
            </a:rPr>
            <a:t>Billing</a:t>
          </a:r>
        </a:p>
      </dsp:txBody>
      <dsp:txXfrm>
        <a:off x="3186768" y="1367965"/>
        <a:ext cx="933894" cy="933809"/>
      </dsp:txXfrm>
    </dsp:sp>
    <dsp:sp modelId="{B7D8C9CF-74B8-4C31-A4A7-0C8980CE4659}">
      <dsp:nvSpPr>
        <dsp:cNvPr id="0" name=""/>
        <dsp:cNvSpPr/>
      </dsp:nvSpPr>
      <dsp:spPr>
        <a:xfrm>
          <a:off x="8636652" y="1769632"/>
          <a:ext cx="130431" cy="1304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2EC8B-F79A-4046-AF9C-2E29ED9146B8}">
      <dsp:nvSpPr>
        <dsp:cNvPr id="0" name=""/>
        <dsp:cNvSpPr/>
      </dsp:nvSpPr>
      <dsp:spPr>
        <a:xfrm>
          <a:off x="8415001" y="1769632"/>
          <a:ext cx="130431" cy="1304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DC03A4-9C29-4C46-B76C-EED179D5236B}">
      <dsp:nvSpPr>
        <dsp:cNvPr id="0" name=""/>
        <dsp:cNvSpPr/>
      </dsp:nvSpPr>
      <dsp:spPr>
        <a:xfrm>
          <a:off x="8193350" y="1769632"/>
          <a:ext cx="130431" cy="13047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A4A96-3421-4BAC-A82D-E55EB0AACCED}">
      <dsp:nvSpPr>
        <dsp:cNvPr id="0" name=""/>
        <dsp:cNvSpPr/>
      </dsp:nvSpPr>
      <dsp:spPr>
        <a:xfrm>
          <a:off x="7971700" y="1769632"/>
          <a:ext cx="130431" cy="1304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2964D6-E9AE-46CE-B982-0FC3757FF36F}">
      <dsp:nvSpPr>
        <dsp:cNvPr id="0" name=""/>
        <dsp:cNvSpPr/>
      </dsp:nvSpPr>
      <dsp:spPr>
        <a:xfrm>
          <a:off x="7750049" y="1769632"/>
          <a:ext cx="130431" cy="1304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9E50E-DC0D-4280-BE38-7158967007BF}">
      <dsp:nvSpPr>
        <dsp:cNvPr id="0" name=""/>
        <dsp:cNvSpPr/>
      </dsp:nvSpPr>
      <dsp:spPr>
        <a:xfrm>
          <a:off x="7397688" y="1704394"/>
          <a:ext cx="261141" cy="26095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1EFAC-B4E6-4C0A-8600-9ABF2CB38CA9}">
      <dsp:nvSpPr>
        <dsp:cNvPr id="0" name=""/>
        <dsp:cNvSpPr/>
      </dsp:nvSpPr>
      <dsp:spPr>
        <a:xfrm>
          <a:off x="8423900" y="1500097"/>
          <a:ext cx="130431" cy="1304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11585-4400-42C7-8A95-317723556377}">
      <dsp:nvSpPr>
        <dsp:cNvPr id="0" name=""/>
        <dsp:cNvSpPr/>
      </dsp:nvSpPr>
      <dsp:spPr>
        <a:xfrm>
          <a:off x="8423900" y="2041149"/>
          <a:ext cx="130431" cy="13047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0A2F2-85F6-4739-B49C-7E4943FD7FF1}">
      <dsp:nvSpPr>
        <dsp:cNvPr id="0" name=""/>
        <dsp:cNvSpPr/>
      </dsp:nvSpPr>
      <dsp:spPr>
        <a:xfrm>
          <a:off x="8540427" y="1617366"/>
          <a:ext cx="130431" cy="1304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ECF387-52EF-4C80-9BDB-2527C29400DE}">
      <dsp:nvSpPr>
        <dsp:cNvPr id="0" name=""/>
        <dsp:cNvSpPr/>
      </dsp:nvSpPr>
      <dsp:spPr>
        <a:xfrm>
          <a:off x="8548214" y="1924539"/>
          <a:ext cx="130431" cy="1304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3CB23-CD77-48BD-B04B-6B159EB1E553}">
      <dsp:nvSpPr>
        <dsp:cNvPr id="0" name=""/>
        <dsp:cNvSpPr/>
      </dsp:nvSpPr>
      <dsp:spPr>
        <a:xfrm>
          <a:off x="5986021" y="1174567"/>
          <a:ext cx="1320726" cy="132060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80" b="1" kern="1200" dirty="0">
              <a:solidFill>
                <a:schemeClr val="bg1"/>
              </a:solidFill>
            </a:rPr>
            <a:t>Collection</a:t>
          </a:r>
        </a:p>
      </dsp:txBody>
      <dsp:txXfrm>
        <a:off x="6179437" y="1367965"/>
        <a:ext cx="933894" cy="933809"/>
      </dsp:txXfrm>
    </dsp:sp>
    <dsp:sp modelId="{ACED9699-C73D-495A-993D-041959BE24C8}">
      <dsp:nvSpPr>
        <dsp:cNvPr id="0" name=""/>
        <dsp:cNvSpPr/>
      </dsp:nvSpPr>
      <dsp:spPr>
        <a:xfrm>
          <a:off x="11629321" y="1769632"/>
          <a:ext cx="130431" cy="1304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A5D0D2-766E-427C-8362-359EDC47FB16}">
      <dsp:nvSpPr>
        <dsp:cNvPr id="0" name=""/>
        <dsp:cNvSpPr/>
      </dsp:nvSpPr>
      <dsp:spPr>
        <a:xfrm>
          <a:off x="11407671" y="1769632"/>
          <a:ext cx="130431" cy="13047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6FFF2-EE0F-4913-9478-73EFD351C9F2}">
      <dsp:nvSpPr>
        <dsp:cNvPr id="0" name=""/>
        <dsp:cNvSpPr/>
      </dsp:nvSpPr>
      <dsp:spPr>
        <a:xfrm>
          <a:off x="11186020" y="1769632"/>
          <a:ext cx="130431" cy="1304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77F56A-98B1-41D2-BC54-04E6423B6964}">
      <dsp:nvSpPr>
        <dsp:cNvPr id="0" name=""/>
        <dsp:cNvSpPr/>
      </dsp:nvSpPr>
      <dsp:spPr>
        <a:xfrm>
          <a:off x="10964369" y="1769632"/>
          <a:ext cx="130431" cy="1304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A96C8-AC8A-4852-B4E4-1716E7CCCC60}">
      <dsp:nvSpPr>
        <dsp:cNvPr id="0" name=""/>
        <dsp:cNvSpPr/>
      </dsp:nvSpPr>
      <dsp:spPr>
        <a:xfrm>
          <a:off x="10742719" y="1769632"/>
          <a:ext cx="130431" cy="1304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9E05F-A74B-4F34-9142-A6E91E77DCFE}">
      <dsp:nvSpPr>
        <dsp:cNvPr id="0" name=""/>
        <dsp:cNvSpPr/>
      </dsp:nvSpPr>
      <dsp:spPr>
        <a:xfrm>
          <a:off x="10390358" y="1704394"/>
          <a:ext cx="261141" cy="26095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3AB51-E489-4DBF-B9F8-6A49C866D2C2}">
      <dsp:nvSpPr>
        <dsp:cNvPr id="0" name=""/>
        <dsp:cNvSpPr/>
      </dsp:nvSpPr>
      <dsp:spPr>
        <a:xfrm>
          <a:off x="11416570" y="1500097"/>
          <a:ext cx="130431" cy="13047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A9F7E-2116-4BEA-9840-85B0EEA60146}">
      <dsp:nvSpPr>
        <dsp:cNvPr id="0" name=""/>
        <dsp:cNvSpPr/>
      </dsp:nvSpPr>
      <dsp:spPr>
        <a:xfrm>
          <a:off x="11416570" y="2041149"/>
          <a:ext cx="130431" cy="1304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7BB4C1-B15D-4BE8-BD17-BB9317B23B39}">
      <dsp:nvSpPr>
        <dsp:cNvPr id="0" name=""/>
        <dsp:cNvSpPr/>
      </dsp:nvSpPr>
      <dsp:spPr>
        <a:xfrm>
          <a:off x="11533096" y="1617366"/>
          <a:ext cx="130431" cy="1304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B43D6-5715-44D3-B7AF-2E0B95CF0B2A}">
      <dsp:nvSpPr>
        <dsp:cNvPr id="0" name=""/>
        <dsp:cNvSpPr/>
      </dsp:nvSpPr>
      <dsp:spPr>
        <a:xfrm>
          <a:off x="11540883" y="1924539"/>
          <a:ext cx="130431" cy="1304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FC163-DD64-4EA6-97DE-0908A2DA4105}">
      <dsp:nvSpPr>
        <dsp:cNvPr id="0" name=""/>
        <dsp:cNvSpPr/>
      </dsp:nvSpPr>
      <dsp:spPr>
        <a:xfrm>
          <a:off x="8978691" y="1174567"/>
          <a:ext cx="1320726" cy="132060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80" b="1" kern="1200" dirty="0">
              <a:solidFill>
                <a:schemeClr val="bg1"/>
              </a:solidFill>
            </a:rPr>
            <a:t>Enforcement</a:t>
          </a:r>
        </a:p>
      </dsp:txBody>
      <dsp:txXfrm>
        <a:off x="9172107" y="1367965"/>
        <a:ext cx="933894" cy="933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14B83-E14E-4C9A-9AB4-339D30450A78}">
      <dsp:nvSpPr>
        <dsp:cNvPr id="0" name=""/>
        <dsp:cNvSpPr/>
      </dsp:nvSpPr>
      <dsp:spPr>
        <a:xfrm>
          <a:off x="11467629" y="1030267"/>
          <a:ext cx="2729518" cy="27296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FAF90-7EBC-4DE1-A9E0-E7352822D52C}">
      <dsp:nvSpPr>
        <dsp:cNvPr id="0" name=""/>
        <dsp:cNvSpPr/>
      </dsp:nvSpPr>
      <dsp:spPr>
        <a:xfrm>
          <a:off x="11558925" y="1121272"/>
          <a:ext cx="2548096" cy="2547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80" b="1" kern="1200" dirty="0">
              <a:solidFill>
                <a:schemeClr val="bg1"/>
              </a:solidFill>
            </a:rPr>
            <a:t>Enforcement</a:t>
          </a:r>
        </a:p>
      </dsp:txBody>
      <dsp:txXfrm>
        <a:off x="11922938" y="1485290"/>
        <a:ext cx="1820069" cy="1819612"/>
      </dsp:txXfrm>
    </dsp:sp>
    <dsp:sp modelId="{993C4539-7BFC-4DCF-A8C6-8B2AA5070BA2}">
      <dsp:nvSpPr>
        <dsp:cNvPr id="0" name=""/>
        <dsp:cNvSpPr/>
      </dsp:nvSpPr>
      <dsp:spPr>
        <a:xfrm rot="2700000">
          <a:off x="8635087" y="1030075"/>
          <a:ext cx="2729563" cy="2729563"/>
        </a:xfrm>
        <a:prstGeom prst="teardrop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840DE-1729-4764-B9DA-87A89AB7182F}">
      <dsp:nvSpPr>
        <dsp:cNvPr id="0" name=""/>
        <dsp:cNvSpPr/>
      </dsp:nvSpPr>
      <dsp:spPr>
        <a:xfrm>
          <a:off x="8738110" y="1121272"/>
          <a:ext cx="2548096" cy="2547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80" b="1" kern="1200" dirty="0">
              <a:solidFill>
                <a:schemeClr val="bg1"/>
              </a:solidFill>
            </a:rPr>
            <a:t>Collection</a:t>
          </a:r>
        </a:p>
      </dsp:txBody>
      <dsp:txXfrm>
        <a:off x="9102124" y="1485290"/>
        <a:ext cx="1820069" cy="1819612"/>
      </dsp:txXfrm>
    </dsp:sp>
    <dsp:sp modelId="{40C30768-6E6D-4B76-A235-921CF8AAF00E}">
      <dsp:nvSpPr>
        <dsp:cNvPr id="0" name=""/>
        <dsp:cNvSpPr/>
      </dsp:nvSpPr>
      <dsp:spPr>
        <a:xfrm rot="2700000">
          <a:off x="5825977" y="1030075"/>
          <a:ext cx="2729563" cy="2729563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9EE13-ABBC-4BD4-A546-4DA93C67ACC0}">
      <dsp:nvSpPr>
        <dsp:cNvPr id="0" name=""/>
        <dsp:cNvSpPr/>
      </dsp:nvSpPr>
      <dsp:spPr>
        <a:xfrm>
          <a:off x="5917296" y="1121272"/>
          <a:ext cx="2548096" cy="2547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80" b="1" kern="1200" dirty="0">
              <a:solidFill>
                <a:schemeClr val="bg1"/>
              </a:solidFill>
            </a:rPr>
            <a:t>Billing</a:t>
          </a:r>
        </a:p>
      </dsp:txBody>
      <dsp:txXfrm>
        <a:off x="6281310" y="1485290"/>
        <a:ext cx="1820069" cy="1819612"/>
      </dsp:txXfrm>
    </dsp:sp>
    <dsp:sp modelId="{84B4750C-7EC3-4495-9C0D-1C34BE33690F}">
      <dsp:nvSpPr>
        <dsp:cNvPr id="0" name=""/>
        <dsp:cNvSpPr/>
      </dsp:nvSpPr>
      <dsp:spPr>
        <a:xfrm rot="2700000">
          <a:off x="3005163" y="1030075"/>
          <a:ext cx="2729563" cy="2729563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4E618-4500-46DD-8EE7-2B1352A78BDB}">
      <dsp:nvSpPr>
        <dsp:cNvPr id="0" name=""/>
        <dsp:cNvSpPr/>
      </dsp:nvSpPr>
      <dsp:spPr>
        <a:xfrm>
          <a:off x="3096481" y="1121272"/>
          <a:ext cx="2548096" cy="2547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80" b="1" kern="1200" dirty="0">
              <a:solidFill>
                <a:schemeClr val="bg1"/>
              </a:solidFill>
            </a:rPr>
            <a:t>Creation</a:t>
          </a:r>
        </a:p>
      </dsp:txBody>
      <dsp:txXfrm>
        <a:off x="3460495" y="1485290"/>
        <a:ext cx="1820069" cy="1819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1B765-CB1F-49A1-9A9C-5AC9819EC854}">
      <dsp:nvSpPr>
        <dsp:cNvPr id="0" name=""/>
        <dsp:cNvSpPr/>
      </dsp:nvSpPr>
      <dsp:spPr>
        <a:xfrm>
          <a:off x="0" y="907884"/>
          <a:ext cx="2906129" cy="29061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No Uniformity</a:t>
          </a:r>
        </a:p>
      </dsp:txBody>
      <dsp:txXfrm>
        <a:off x="425593" y="1333477"/>
        <a:ext cx="2054943" cy="2054943"/>
      </dsp:txXfrm>
    </dsp:sp>
    <dsp:sp modelId="{796CF5F2-EE99-4B5C-B3E4-E3D88C3D2BCB}">
      <dsp:nvSpPr>
        <dsp:cNvPr id="0" name=""/>
        <dsp:cNvSpPr/>
      </dsp:nvSpPr>
      <dsp:spPr>
        <a:xfrm>
          <a:off x="2906129" y="907884"/>
          <a:ext cx="2906129" cy="29061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Legality?</a:t>
          </a:r>
        </a:p>
      </dsp:txBody>
      <dsp:txXfrm>
        <a:off x="3331722" y="1333477"/>
        <a:ext cx="2054943" cy="2054943"/>
      </dsp:txXfrm>
    </dsp:sp>
    <dsp:sp modelId="{55DFE2C6-DBD0-4E2F-A2CB-330F5DFA5D4B}">
      <dsp:nvSpPr>
        <dsp:cNvPr id="0" name=""/>
        <dsp:cNvSpPr/>
      </dsp:nvSpPr>
      <dsp:spPr>
        <a:xfrm>
          <a:off x="5812259" y="907884"/>
          <a:ext cx="2906129" cy="29061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Contracting?</a:t>
          </a:r>
        </a:p>
      </dsp:txBody>
      <dsp:txXfrm>
        <a:off x="6237852" y="1333477"/>
        <a:ext cx="2054943" cy="2054943"/>
      </dsp:txXfrm>
    </dsp:sp>
    <dsp:sp modelId="{A33C64E2-07B2-47BE-87DF-52BFAB01C91A}">
      <dsp:nvSpPr>
        <dsp:cNvPr id="0" name=""/>
        <dsp:cNvSpPr/>
      </dsp:nvSpPr>
      <dsp:spPr>
        <a:xfrm>
          <a:off x="8718389" y="907884"/>
          <a:ext cx="2906129" cy="290612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Illegal Tax?</a:t>
          </a:r>
        </a:p>
      </dsp:txBody>
      <dsp:txXfrm>
        <a:off x="9143982" y="1333477"/>
        <a:ext cx="2054943" cy="2054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6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0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96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22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617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834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1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85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9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4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4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8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4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00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91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EEEED-D03F-4089-8BC2-7C6DB0F32A15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51B66-A492-44A2-BEB4-9B586CA17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793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  <p:sldLayoutId id="214748388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A5F36-1790-36FF-CF73-A9C35AF1D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/>
          <a:lstStyle/>
          <a:p>
            <a:r>
              <a:rPr lang="en-US" dirty="0"/>
              <a:t>TCTNJ 55</a:t>
            </a:r>
            <a:r>
              <a:rPr lang="en-US" baseline="30000" dirty="0"/>
              <a:t>th</a:t>
            </a:r>
            <a:r>
              <a:rPr lang="en-US" dirty="0"/>
              <a:t> Annual </a:t>
            </a:r>
            <a:br>
              <a:rPr lang="en-US" dirty="0"/>
            </a:br>
            <a:r>
              <a:rPr lang="en-US" dirty="0"/>
              <a:t>Spring 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397D5-B6DE-F662-18B4-232858ED0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599" y="3632201"/>
            <a:ext cx="9760591" cy="126697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/>
              <a:t>Special Improvement Districts (SIDs) &amp; </a:t>
            </a:r>
            <a:br>
              <a:rPr lang="en-US" sz="1800" b="1" dirty="0"/>
            </a:br>
            <a:r>
              <a:rPr lang="en-US" sz="1800" b="1" dirty="0"/>
              <a:t>Recently Enacted P.L. 2021 Chapter 444 Vacant Property Registrations (VPRs)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/>
              <a:t>Tuesday, May 17, 2022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319E1BA-AA43-F2B3-44FA-4B2C61EBEA6E}"/>
              </a:ext>
            </a:extLst>
          </p:cNvPr>
          <p:cNvSpPr txBox="1">
            <a:spLocks/>
          </p:cNvSpPr>
          <p:nvPr/>
        </p:nvSpPr>
        <p:spPr>
          <a:xfrm>
            <a:off x="1371600" y="4574737"/>
            <a:ext cx="8049238" cy="430753"/>
          </a:xfrm>
          <a:prstGeom prst="rect">
            <a:avLst/>
          </a:prstGeom>
        </p:spPr>
        <p:txBody>
          <a:bodyPr vert="horz" lIns="91440" tIns="45720" rIns="91440" bIns="45720" numCol="3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/>
              <a:t>Keith Bonchi, Esq.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/>
              <a:t>Jerry Viturello, C.T.C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/>
              <a:t>Cynthia A. McBride, C.T.C.</a:t>
            </a:r>
          </a:p>
        </p:txBody>
      </p:sp>
    </p:spTree>
    <p:extLst>
      <p:ext uri="{BB962C8B-B14F-4D97-AF65-F5344CB8AC3E}">
        <p14:creationId xmlns:p14="http://schemas.microsoft.com/office/powerpoint/2010/main" val="206948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ED562-C2A3-9AFE-B022-37394570B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/>
                </a:solidFill>
              </a:rPr>
              <a:t>Special Improvement Districts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71B1F-46EE-B856-10AE-B19BC931F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Jerry Viturello, C.T.C &amp; Cynthia A. McBride, C.T.C.</a:t>
            </a:r>
          </a:p>
        </p:txBody>
      </p:sp>
    </p:spTree>
    <p:extLst>
      <p:ext uri="{BB962C8B-B14F-4D97-AF65-F5344CB8AC3E}">
        <p14:creationId xmlns:p14="http://schemas.microsoft.com/office/powerpoint/2010/main" val="196394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EE154-6C04-32C8-8F16-A798130E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b="1" dirty="0"/>
              <a:t>Special Improvement Districts</a:t>
            </a:r>
            <a:br>
              <a:rPr lang="en-US" dirty="0"/>
            </a:br>
            <a:r>
              <a:rPr lang="en-US" dirty="0">
                <a:solidFill>
                  <a:schemeClr val="accent5"/>
                </a:solidFill>
              </a:rPr>
              <a:t>What are they &amp; who has them?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95D0D-48B5-E21C-D34E-4ADBB2B1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accordance with N.J.S.A. 40:56-65 to 89 a </a:t>
            </a:r>
            <a:r>
              <a:rPr lang="en-US" b="0" i="0" dirty="0">
                <a:effectLst/>
              </a:rPr>
              <a:t>“special improvement district" means an area within a municipality designated by municipal ordinance as an area in which a special assessment on property within the district shall be imposed for the purposes of promoting the economic and general welfare of the district and the municipality</a:t>
            </a:r>
          </a:p>
          <a:p>
            <a:endParaRPr lang="en-US" b="0" i="0" dirty="0">
              <a:effectLst/>
            </a:endParaRPr>
          </a:p>
          <a:p>
            <a:r>
              <a:rPr lang="en-US" b="0" i="0" dirty="0">
                <a:effectLst/>
              </a:rPr>
              <a:t>Various municipalities in NJ; Plainfield, Livingston, Toms River, Newark, Hoboken and Millburn</a:t>
            </a:r>
          </a:p>
          <a:p>
            <a:endParaRPr lang="en-US" dirty="0"/>
          </a:p>
          <a:p>
            <a:r>
              <a:rPr lang="en-US" dirty="0"/>
              <a:t>Different billing types:  Livingston sends out separate bills due 2x a year whereas Toms River sends bills out on tax bills due 4x a year</a:t>
            </a:r>
          </a:p>
          <a:p>
            <a:endParaRPr lang="en-US" dirty="0"/>
          </a:p>
          <a:p>
            <a:pPr marL="0" indent="0">
              <a:buNone/>
            </a:pPr>
            <a:endParaRPr lang="en-US" b="0" i="0" dirty="0">
              <a:effectLst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797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dvAuto="5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EE154-6C04-32C8-8F16-A798130E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Special Improvement Districts</a:t>
            </a:r>
            <a:br>
              <a:rPr kumimoji="0" lang="en-US" sz="36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3600" b="0" i="0" u="none" strike="noStrike" kern="1200" cap="all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The Process</a:t>
            </a:r>
            <a:endParaRPr lang="en-US" dirty="0">
              <a:solidFill>
                <a:schemeClr val="accent5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A5D9ED3-92EB-BD18-A6BD-F3511DBE99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5951461"/>
              </p:ext>
            </p:extLst>
          </p:nvPr>
        </p:nvGraphicFramePr>
        <p:xfrm>
          <a:off x="0" y="7133771"/>
          <a:ext cx="11760436" cy="3669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9" name="Oval 48">
            <a:extLst>
              <a:ext uri="{FF2B5EF4-FFF2-40B4-BE49-F238E27FC236}">
                <a16:creationId xmlns:a16="http://schemas.microsoft.com/office/drawing/2014/main" id="{77F9CBE0-ED79-7444-9DF8-C368DAD27C6C}"/>
              </a:ext>
            </a:extLst>
          </p:cNvPr>
          <p:cNvSpPr/>
          <p:nvPr/>
        </p:nvSpPr>
        <p:spPr>
          <a:xfrm>
            <a:off x="8914929" y="2946153"/>
            <a:ext cx="2729518" cy="2729658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DFCA196-D629-E3A1-4557-B5318D281AA2}"/>
              </a:ext>
            </a:extLst>
          </p:cNvPr>
          <p:cNvSpPr/>
          <p:nvPr/>
        </p:nvSpPr>
        <p:spPr>
          <a:xfrm>
            <a:off x="9006225" y="3037158"/>
            <a:ext cx="2548096" cy="2547648"/>
          </a:xfrm>
          <a:custGeom>
            <a:avLst/>
            <a:gdLst>
              <a:gd name="connsiteX0" fmla="*/ 0 w 2548096"/>
              <a:gd name="connsiteY0" fmla="*/ 1273824 h 2547648"/>
              <a:gd name="connsiteX1" fmla="*/ 1274048 w 2548096"/>
              <a:gd name="connsiteY1" fmla="*/ 0 h 2547648"/>
              <a:gd name="connsiteX2" fmla="*/ 2548096 w 2548096"/>
              <a:gd name="connsiteY2" fmla="*/ 1273824 h 2547648"/>
              <a:gd name="connsiteX3" fmla="*/ 1274048 w 2548096"/>
              <a:gd name="connsiteY3" fmla="*/ 2547648 h 2547648"/>
              <a:gd name="connsiteX4" fmla="*/ 0 w 2548096"/>
              <a:gd name="connsiteY4" fmla="*/ 1273824 h 2547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8096" h="2547648">
                <a:moveTo>
                  <a:pt x="0" y="1273824"/>
                </a:moveTo>
                <a:cubicBezTo>
                  <a:pt x="0" y="570310"/>
                  <a:pt x="570411" y="0"/>
                  <a:pt x="1274048" y="0"/>
                </a:cubicBezTo>
                <a:cubicBezTo>
                  <a:pt x="1977685" y="0"/>
                  <a:pt x="2548096" y="570310"/>
                  <a:pt x="2548096" y="1273824"/>
                </a:cubicBezTo>
                <a:cubicBezTo>
                  <a:pt x="2548096" y="1977338"/>
                  <a:pt x="1977685" y="2547648"/>
                  <a:pt x="1274048" y="2547648"/>
                </a:cubicBezTo>
                <a:cubicBezTo>
                  <a:pt x="570411" y="2547648"/>
                  <a:pt x="0" y="1977338"/>
                  <a:pt x="0" y="1273824"/>
                </a:cubicBezTo>
                <a:close/>
              </a:path>
            </a:pathLst>
          </a:custGeom>
          <a:solidFill>
            <a:schemeClr val="tx1">
              <a:lumMod val="95000"/>
              <a:alpha val="60000"/>
            </a:schemeClr>
          </a:solid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91953" tIns="391958" rIns="391954" bIns="391958" numCol="1" spcCol="1270" anchor="ctr" anchorCtr="0">
            <a:noAutofit/>
          </a:bodyPr>
          <a:lstStyle/>
          <a:p>
            <a:pPr marL="0" lvl="0" indent="0" algn="ctr" defTabSz="96901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b="1" kern="1200" dirty="0">
                <a:solidFill>
                  <a:schemeClr val="bg1"/>
                </a:solidFill>
              </a:rPr>
              <a:t>   Enforcement</a:t>
            </a:r>
          </a:p>
        </p:txBody>
      </p:sp>
      <p:sp>
        <p:nvSpPr>
          <p:cNvPr id="51" name="Teardrop 50">
            <a:extLst>
              <a:ext uri="{FF2B5EF4-FFF2-40B4-BE49-F238E27FC236}">
                <a16:creationId xmlns:a16="http://schemas.microsoft.com/office/drawing/2014/main" id="{2E049A59-CDC2-78D1-3186-C8EC6E726EA5}"/>
              </a:ext>
            </a:extLst>
          </p:cNvPr>
          <p:cNvSpPr/>
          <p:nvPr/>
        </p:nvSpPr>
        <p:spPr>
          <a:xfrm rot="2700000">
            <a:off x="6082387" y="2945961"/>
            <a:ext cx="2729563" cy="2729563"/>
          </a:xfrm>
          <a:prstGeom prst="teardrop">
            <a:avLst>
              <a:gd name="adj" fmla="val 1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3262F53B-F191-678B-18DF-948A5D670FFD}"/>
              </a:ext>
            </a:extLst>
          </p:cNvPr>
          <p:cNvSpPr/>
          <p:nvPr/>
        </p:nvSpPr>
        <p:spPr>
          <a:xfrm>
            <a:off x="6185410" y="3037158"/>
            <a:ext cx="2548096" cy="2547648"/>
          </a:xfrm>
          <a:custGeom>
            <a:avLst/>
            <a:gdLst>
              <a:gd name="connsiteX0" fmla="*/ 0 w 2548096"/>
              <a:gd name="connsiteY0" fmla="*/ 1273824 h 2547648"/>
              <a:gd name="connsiteX1" fmla="*/ 1274048 w 2548096"/>
              <a:gd name="connsiteY1" fmla="*/ 0 h 2547648"/>
              <a:gd name="connsiteX2" fmla="*/ 2548096 w 2548096"/>
              <a:gd name="connsiteY2" fmla="*/ 1273824 h 2547648"/>
              <a:gd name="connsiteX3" fmla="*/ 1274048 w 2548096"/>
              <a:gd name="connsiteY3" fmla="*/ 2547648 h 2547648"/>
              <a:gd name="connsiteX4" fmla="*/ 0 w 2548096"/>
              <a:gd name="connsiteY4" fmla="*/ 1273824 h 2547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8096" h="2547648">
                <a:moveTo>
                  <a:pt x="0" y="1273824"/>
                </a:moveTo>
                <a:cubicBezTo>
                  <a:pt x="0" y="570310"/>
                  <a:pt x="570411" y="0"/>
                  <a:pt x="1274048" y="0"/>
                </a:cubicBezTo>
                <a:cubicBezTo>
                  <a:pt x="1977685" y="0"/>
                  <a:pt x="2548096" y="570310"/>
                  <a:pt x="2548096" y="1273824"/>
                </a:cubicBezTo>
                <a:cubicBezTo>
                  <a:pt x="2548096" y="1977338"/>
                  <a:pt x="1977685" y="2547648"/>
                  <a:pt x="1274048" y="2547648"/>
                </a:cubicBezTo>
                <a:cubicBezTo>
                  <a:pt x="570411" y="2547648"/>
                  <a:pt x="0" y="1977338"/>
                  <a:pt x="0" y="1273824"/>
                </a:cubicBezTo>
                <a:close/>
              </a:path>
            </a:pathLst>
          </a:custGeom>
          <a:solidFill>
            <a:schemeClr val="tx1">
              <a:lumMod val="95000"/>
              <a:alpha val="60000"/>
            </a:schemeClr>
          </a:solidFill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91954" tIns="391958" rIns="391953" bIns="391958" numCol="1" spcCol="1270" anchor="ctr" anchorCtr="0">
            <a:noAutofit/>
          </a:bodyPr>
          <a:lstStyle/>
          <a:p>
            <a:pPr marL="0" lvl="0" indent="0" algn="ctr" defTabSz="96901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b="1" kern="1200" dirty="0">
                <a:solidFill>
                  <a:schemeClr val="bg1"/>
                </a:solidFill>
              </a:rPr>
              <a:t>Collection</a:t>
            </a:r>
          </a:p>
        </p:txBody>
      </p:sp>
      <p:sp>
        <p:nvSpPr>
          <p:cNvPr id="53" name="Teardrop 52">
            <a:extLst>
              <a:ext uri="{FF2B5EF4-FFF2-40B4-BE49-F238E27FC236}">
                <a16:creationId xmlns:a16="http://schemas.microsoft.com/office/drawing/2014/main" id="{CA5836D1-5582-D1F5-37C9-53486F479C6A}"/>
              </a:ext>
            </a:extLst>
          </p:cNvPr>
          <p:cNvSpPr/>
          <p:nvPr/>
        </p:nvSpPr>
        <p:spPr>
          <a:xfrm rot="2700000">
            <a:off x="3273277" y="2945961"/>
            <a:ext cx="2729563" cy="2729563"/>
          </a:xfrm>
          <a:prstGeom prst="teardrop">
            <a:avLst>
              <a:gd name="adj" fmla="val 1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4E356E2-7D49-5C36-7452-97035C157A7D}"/>
              </a:ext>
            </a:extLst>
          </p:cNvPr>
          <p:cNvSpPr/>
          <p:nvPr/>
        </p:nvSpPr>
        <p:spPr>
          <a:xfrm>
            <a:off x="3364596" y="3037158"/>
            <a:ext cx="2548096" cy="2547648"/>
          </a:xfrm>
          <a:custGeom>
            <a:avLst/>
            <a:gdLst>
              <a:gd name="connsiteX0" fmla="*/ 0 w 2548096"/>
              <a:gd name="connsiteY0" fmla="*/ 1273824 h 2547648"/>
              <a:gd name="connsiteX1" fmla="*/ 1274048 w 2548096"/>
              <a:gd name="connsiteY1" fmla="*/ 0 h 2547648"/>
              <a:gd name="connsiteX2" fmla="*/ 2548096 w 2548096"/>
              <a:gd name="connsiteY2" fmla="*/ 1273824 h 2547648"/>
              <a:gd name="connsiteX3" fmla="*/ 1274048 w 2548096"/>
              <a:gd name="connsiteY3" fmla="*/ 2547648 h 2547648"/>
              <a:gd name="connsiteX4" fmla="*/ 0 w 2548096"/>
              <a:gd name="connsiteY4" fmla="*/ 1273824 h 2547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8096" h="2547648">
                <a:moveTo>
                  <a:pt x="0" y="1273824"/>
                </a:moveTo>
                <a:cubicBezTo>
                  <a:pt x="0" y="570310"/>
                  <a:pt x="570411" y="0"/>
                  <a:pt x="1274048" y="0"/>
                </a:cubicBezTo>
                <a:cubicBezTo>
                  <a:pt x="1977685" y="0"/>
                  <a:pt x="2548096" y="570310"/>
                  <a:pt x="2548096" y="1273824"/>
                </a:cubicBezTo>
                <a:cubicBezTo>
                  <a:pt x="2548096" y="1977338"/>
                  <a:pt x="1977685" y="2547648"/>
                  <a:pt x="1274048" y="2547648"/>
                </a:cubicBezTo>
                <a:cubicBezTo>
                  <a:pt x="570411" y="2547648"/>
                  <a:pt x="0" y="1977338"/>
                  <a:pt x="0" y="1273824"/>
                </a:cubicBezTo>
                <a:close/>
              </a:path>
            </a:pathLst>
          </a:custGeom>
          <a:solidFill>
            <a:schemeClr val="tx1">
              <a:lumMod val="95000"/>
              <a:alpha val="60000"/>
            </a:schemeClr>
          </a:solidFill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91954" tIns="391958" rIns="391953" bIns="391958" numCol="1" spcCol="1270" anchor="ctr" anchorCtr="0">
            <a:noAutofit/>
          </a:bodyPr>
          <a:lstStyle/>
          <a:p>
            <a:pPr marL="0" lvl="0" indent="0" algn="ctr" defTabSz="96901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b="1" kern="1200" dirty="0">
                <a:solidFill>
                  <a:schemeClr val="bg1"/>
                </a:solidFill>
              </a:rPr>
              <a:t>Billing</a:t>
            </a:r>
          </a:p>
        </p:txBody>
      </p:sp>
      <p:sp>
        <p:nvSpPr>
          <p:cNvPr id="55" name="Teardrop 54">
            <a:extLst>
              <a:ext uri="{FF2B5EF4-FFF2-40B4-BE49-F238E27FC236}">
                <a16:creationId xmlns:a16="http://schemas.microsoft.com/office/drawing/2014/main" id="{D3AB01D0-A508-F4B7-8DEA-48E7F933B559}"/>
              </a:ext>
            </a:extLst>
          </p:cNvPr>
          <p:cNvSpPr/>
          <p:nvPr/>
        </p:nvSpPr>
        <p:spPr>
          <a:xfrm rot="2700000">
            <a:off x="452463" y="2945961"/>
            <a:ext cx="2729563" cy="2729563"/>
          </a:xfrm>
          <a:prstGeom prst="teardrop">
            <a:avLst>
              <a:gd name="adj" fmla="val 1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EC215C7A-0D92-9BC6-FFE8-006D56D09591}"/>
              </a:ext>
            </a:extLst>
          </p:cNvPr>
          <p:cNvSpPr/>
          <p:nvPr/>
        </p:nvSpPr>
        <p:spPr>
          <a:xfrm>
            <a:off x="543781" y="3037158"/>
            <a:ext cx="2548096" cy="2547648"/>
          </a:xfrm>
          <a:custGeom>
            <a:avLst/>
            <a:gdLst>
              <a:gd name="connsiteX0" fmla="*/ 0 w 2548096"/>
              <a:gd name="connsiteY0" fmla="*/ 1273824 h 2547648"/>
              <a:gd name="connsiteX1" fmla="*/ 1274048 w 2548096"/>
              <a:gd name="connsiteY1" fmla="*/ 0 h 2547648"/>
              <a:gd name="connsiteX2" fmla="*/ 2548096 w 2548096"/>
              <a:gd name="connsiteY2" fmla="*/ 1273824 h 2547648"/>
              <a:gd name="connsiteX3" fmla="*/ 1274048 w 2548096"/>
              <a:gd name="connsiteY3" fmla="*/ 2547648 h 2547648"/>
              <a:gd name="connsiteX4" fmla="*/ 0 w 2548096"/>
              <a:gd name="connsiteY4" fmla="*/ 1273824 h 2547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8096" h="2547648">
                <a:moveTo>
                  <a:pt x="0" y="1273824"/>
                </a:moveTo>
                <a:cubicBezTo>
                  <a:pt x="0" y="570310"/>
                  <a:pt x="570411" y="0"/>
                  <a:pt x="1274048" y="0"/>
                </a:cubicBezTo>
                <a:cubicBezTo>
                  <a:pt x="1977685" y="0"/>
                  <a:pt x="2548096" y="570310"/>
                  <a:pt x="2548096" y="1273824"/>
                </a:cubicBezTo>
                <a:cubicBezTo>
                  <a:pt x="2548096" y="1977338"/>
                  <a:pt x="1977685" y="2547648"/>
                  <a:pt x="1274048" y="2547648"/>
                </a:cubicBezTo>
                <a:cubicBezTo>
                  <a:pt x="570411" y="2547648"/>
                  <a:pt x="0" y="1977338"/>
                  <a:pt x="0" y="1273824"/>
                </a:cubicBezTo>
                <a:close/>
              </a:path>
            </a:pathLst>
          </a:custGeom>
          <a:solidFill>
            <a:schemeClr val="tx1">
              <a:lumMod val="95000"/>
              <a:alpha val="60000"/>
            </a:schemeClr>
          </a:solidFill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91954" tIns="391958" rIns="391953" bIns="391958" numCol="1" spcCol="1270" anchor="ctr" anchorCtr="0">
            <a:noAutofit/>
          </a:bodyPr>
          <a:lstStyle/>
          <a:p>
            <a:pPr marL="0" lvl="0" indent="0" algn="ctr" defTabSz="96901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b="1" kern="1200" dirty="0">
                <a:solidFill>
                  <a:schemeClr val="bg1"/>
                </a:solidFill>
              </a:rPr>
              <a:t>Creation</a:t>
            </a:r>
          </a:p>
        </p:txBody>
      </p:sp>
      <p:graphicFrame>
        <p:nvGraphicFramePr>
          <p:cNvPr id="46" name="Diagram 45">
            <a:extLst>
              <a:ext uri="{FF2B5EF4-FFF2-40B4-BE49-F238E27FC236}">
                <a16:creationId xmlns:a16="http://schemas.microsoft.com/office/drawing/2014/main" id="{77F0E7E2-CD2A-34CB-67D5-BE2DEFF404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0742043"/>
              </p:ext>
            </p:extLst>
          </p:nvPr>
        </p:nvGraphicFramePr>
        <p:xfrm>
          <a:off x="-2222500" y="7842599"/>
          <a:ext cx="16637000" cy="4789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7915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 animBg="1"/>
      <p:bldP spid="54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EE154-6C04-32C8-8F16-A798130E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3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Special Improvement Districts</a:t>
            </a:r>
            <a:br>
              <a:rPr kumimoji="0" lang="en-US" sz="36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3600" b="0" i="0" u="none" strike="noStrike" kern="1200" cap="all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Impact on Third-party searching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B9DA8-B05B-3FD9-C18A-62D3C2B91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Standard: Flagged in data file</a:t>
            </a:r>
          </a:p>
          <a:p>
            <a:endParaRPr lang="en-US" sz="1600" dirty="0"/>
          </a:p>
          <a:p>
            <a:r>
              <a:rPr lang="en-US" dirty="0"/>
              <a:t>May require follow-up for additional billing details</a:t>
            </a:r>
          </a:p>
          <a:p>
            <a:endParaRPr lang="en-US" sz="1600" dirty="0"/>
          </a:p>
          <a:p>
            <a:r>
              <a:rPr lang="en-US" dirty="0"/>
              <a:t>Items are detailed on our searches as they are subject to tax sale</a:t>
            </a:r>
          </a:p>
          <a:p>
            <a:endParaRPr lang="en-US" sz="1600" dirty="0"/>
          </a:p>
          <a:p>
            <a:r>
              <a:rPr lang="en-US" dirty="0"/>
              <a:t>Tracking and reporting is routine; SIDs are not necessarily new</a:t>
            </a:r>
          </a:p>
          <a:p>
            <a:endParaRPr lang="en-US" sz="1600" dirty="0"/>
          </a:p>
          <a:p>
            <a:r>
              <a:rPr lang="en-US" dirty="0"/>
              <a:t>SIDs cause few major issues since Tax Collectors very effectively manage the records and details</a:t>
            </a:r>
          </a:p>
        </p:txBody>
      </p:sp>
    </p:spTree>
    <p:extLst>
      <p:ext uri="{BB962C8B-B14F-4D97-AF65-F5344CB8AC3E}">
        <p14:creationId xmlns:p14="http://schemas.microsoft.com/office/powerpoint/2010/main" val="70565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dvAuto="5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ED562-C2A3-9AFE-B022-37394570B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Vacant Property Registration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71B1F-46EE-B856-10AE-B19BC931F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Keith Bonchi, Esq. &amp; Cynthia A. McBride, C.T.C.</a:t>
            </a:r>
          </a:p>
        </p:txBody>
      </p:sp>
    </p:spTree>
    <p:extLst>
      <p:ext uri="{BB962C8B-B14F-4D97-AF65-F5344CB8AC3E}">
        <p14:creationId xmlns:p14="http://schemas.microsoft.com/office/powerpoint/2010/main" val="368939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EE154-6C04-32C8-8F16-A798130E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Vacant Property Registrations</a:t>
            </a:r>
            <a:br>
              <a:rPr lang="en-US" dirty="0"/>
            </a:br>
            <a:r>
              <a:rPr lang="en-US" sz="3600" dirty="0">
                <a:solidFill>
                  <a:schemeClr val="accent1"/>
                </a:solidFill>
              </a:rPr>
              <a:t>What were the issues? 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62C9B6-7E16-D07B-8F43-58320A8BE908}"/>
              </a:ext>
            </a:extLst>
          </p:cNvPr>
          <p:cNvSpPr/>
          <p:nvPr/>
        </p:nvSpPr>
        <p:spPr>
          <a:xfrm>
            <a:off x="283741" y="2606724"/>
            <a:ext cx="2906129" cy="2906129"/>
          </a:xfrm>
          <a:custGeom>
            <a:avLst/>
            <a:gdLst>
              <a:gd name="connsiteX0" fmla="*/ 0 w 2906129"/>
              <a:gd name="connsiteY0" fmla="*/ 1453065 h 2906129"/>
              <a:gd name="connsiteX1" fmla="*/ 1453065 w 2906129"/>
              <a:gd name="connsiteY1" fmla="*/ 0 h 2906129"/>
              <a:gd name="connsiteX2" fmla="*/ 2906130 w 2906129"/>
              <a:gd name="connsiteY2" fmla="*/ 1453065 h 2906129"/>
              <a:gd name="connsiteX3" fmla="*/ 1453065 w 2906129"/>
              <a:gd name="connsiteY3" fmla="*/ 2906130 h 2906129"/>
              <a:gd name="connsiteX4" fmla="*/ 0 w 2906129"/>
              <a:gd name="connsiteY4" fmla="*/ 1453065 h 29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6129" h="2906129">
                <a:moveTo>
                  <a:pt x="0" y="1453065"/>
                </a:moveTo>
                <a:cubicBezTo>
                  <a:pt x="0" y="650559"/>
                  <a:pt x="650559" y="0"/>
                  <a:pt x="1453065" y="0"/>
                </a:cubicBezTo>
                <a:cubicBezTo>
                  <a:pt x="2255571" y="0"/>
                  <a:pt x="2906130" y="650559"/>
                  <a:pt x="2906130" y="1453065"/>
                </a:cubicBezTo>
                <a:cubicBezTo>
                  <a:pt x="2906130" y="2255571"/>
                  <a:pt x="2255571" y="2906130"/>
                  <a:pt x="1453065" y="2906130"/>
                </a:cubicBezTo>
                <a:cubicBezTo>
                  <a:pt x="650559" y="2906130"/>
                  <a:pt x="0" y="2255571"/>
                  <a:pt x="0" y="145306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593" tIns="425593" rIns="425593" bIns="425593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b="1" kern="1200" dirty="0">
                <a:solidFill>
                  <a:schemeClr val="bg1"/>
                </a:solidFill>
              </a:rPr>
              <a:t>Lack of Uniformity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455C8C1-E0C6-76BB-9E13-B07FDF49DE84}"/>
              </a:ext>
            </a:extLst>
          </p:cNvPr>
          <p:cNvSpPr/>
          <p:nvPr/>
        </p:nvSpPr>
        <p:spPr>
          <a:xfrm>
            <a:off x="3189870" y="2606724"/>
            <a:ext cx="2906129" cy="2906129"/>
          </a:xfrm>
          <a:custGeom>
            <a:avLst/>
            <a:gdLst>
              <a:gd name="connsiteX0" fmla="*/ 0 w 2906129"/>
              <a:gd name="connsiteY0" fmla="*/ 1453065 h 2906129"/>
              <a:gd name="connsiteX1" fmla="*/ 1453065 w 2906129"/>
              <a:gd name="connsiteY1" fmla="*/ 0 h 2906129"/>
              <a:gd name="connsiteX2" fmla="*/ 2906130 w 2906129"/>
              <a:gd name="connsiteY2" fmla="*/ 1453065 h 2906129"/>
              <a:gd name="connsiteX3" fmla="*/ 1453065 w 2906129"/>
              <a:gd name="connsiteY3" fmla="*/ 2906130 h 2906129"/>
              <a:gd name="connsiteX4" fmla="*/ 0 w 2906129"/>
              <a:gd name="connsiteY4" fmla="*/ 1453065 h 29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6129" h="2906129">
                <a:moveTo>
                  <a:pt x="0" y="1453065"/>
                </a:moveTo>
                <a:cubicBezTo>
                  <a:pt x="0" y="650559"/>
                  <a:pt x="650559" y="0"/>
                  <a:pt x="1453065" y="0"/>
                </a:cubicBezTo>
                <a:cubicBezTo>
                  <a:pt x="2255571" y="0"/>
                  <a:pt x="2906130" y="650559"/>
                  <a:pt x="2906130" y="1453065"/>
                </a:cubicBezTo>
                <a:cubicBezTo>
                  <a:pt x="2906130" y="2255571"/>
                  <a:pt x="2255571" y="2906130"/>
                  <a:pt x="1453065" y="2906130"/>
                </a:cubicBezTo>
                <a:cubicBezTo>
                  <a:pt x="650559" y="2906130"/>
                  <a:pt x="0" y="2255571"/>
                  <a:pt x="0" y="145306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593" tIns="425593" rIns="425593" bIns="425593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b="1" kern="1200" dirty="0">
                <a:solidFill>
                  <a:schemeClr val="bg1"/>
                </a:solidFill>
              </a:rPr>
              <a:t>Question of</a:t>
            </a:r>
            <a:br>
              <a:rPr lang="en-US" sz="2500" b="1" kern="1200" dirty="0">
                <a:solidFill>
                  <a:schemeClr val="bg1"/>
                </a:solidFill>
              </a:rPr>
            </a:br>
            <a:r>
              <a:rPr lang="en-US" sz="2500" b="1" kern="1200" dirty="0">
                <a:solidFill>
                  <a:schemeClr val="bg1"/>
                </a:solidFill>
              </a:rPr>
              <a:t>Legality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5FA053-AD54-8E73-8E11-B52110CE1008}"/>
              </a:ext>
            </a:extLst>
          </p:cNvPr>
          <p:cNvSpPr/>
          <p:nvPr/>
        </p:nvSpPr>
        <p:spPr>
          <a:xfrm>
            <a:off x="6096000" y="2606724"/>
            <a:ext cx="2906129" cy="2906129"/>
          </a:xfrm>
          <a:custGeom>
            <a:avLst/>
            <a:gdLst>
              <a:gd name="connsiteX0" fmla="*/ 0 w 2906129"/>
              <a:gd name="connsiteY0" fmla="*/ 1453065 h 2906129"/>
              <a:gd name="connsiteX1" fmla="*/ 1453065 w 2906129"/>
              <a:gd name="connsiteY1" fmla="*/ 0 h 2906129"/>
              <a:gd name="connsiteX2" fmla="*/ 2906130 w 2906129"/>
              <a:gd name="connsiteY2" fmla="*/ 1453065 h 2906129"/>
              <a:gd name="connsiteX3" fmla="*/ 1453065 w 2906129"/>
              <a:gd name="connsiteY3" fmla="*/ 2906130 h 2906129"/>
              <a:gd name="connsiteX4" fmla="*/ 0 w 2906129"/>
              <a:gd name="connsiteY4" fmla="*/ 1453065 h 29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6129" h="2906129">
                <a:moveTo>
                  <a:pt x="0" y="1453065"/>
                </a:moveTo>
                <a:cubicBezTo>
                  <a:pt x="0" y="650559"/>
                  <a:pt x="650559" y="0"/>
                  <a:pt x="1453065" y="0"/>
                </a:cubicBezTo>
                <a:cubicBezTo>
                  <a:pt x="2255571" y="0"/>
                  <a:pt x="2906130" y="650559"/>
                  <a:pt x="2906130" y="1453065"/>
                </a:cubicBezTo>
                <a:cubicBezTo>
                  <a:pt x="2906130" y="2255571"/>
                  <a:pt x="2255571" y="2906130"/>
                  <a:pt x="1453065" y="2906130"/>
                </a:cubicBezTo>
                <a:cubicBezTo>
                  <a:pt x="650559" y="2906130"/>
                  <a:pt x="0" y="2255571"/>
                  <a:pt x="0" y="145306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593" tIns="425593" rIns="425593" bIns="425593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b="1" dirty="0">
                <a:solidFill>
                  <a:schemeClr val="bg1"/>
                </a:solidFill>
              </a:rPr>
              <a:t>Contracting to Private Companies</a:t>
            </a:r>
            <a:endParaRPr lang="en-US" sz="25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E82E221-0546-0987-0877-5DBFE1DD23D2}"/>
              </a:ext>
            </a:extLst>
          </p:cNvPr>
          <p:cNvSpPr/>
          <p:nvPr/>
        </p:nvSpPr>
        <p:spPr>
          <a:xfrm>
            <a:off x="9002130" y="2606724"/>
            <a:ext cx="2906129" cy="2906129"/>
          </a:xfrm>
          <a:custGeom>
            <a:avLst/>
            <a:gdLst>
              <a:gd name="connsiteX0" fmla="*/ 0 w 2906129"/>
              <a:gd name="connsiteY0" fmla="*/ 1453065 h 2906129"/>
              <a:gd name="connsiteX1" fmla="*/ 1453065 w 2906129"/>
              <a:gd name="connsiteY1" fmla="*/ 0 h 2906129"/>
              <a:gd name="connsiteX2" fmla="*/ 2906130 w 2906129"/>
              <a:gd name="connsiteY2" fmla="*/ 1453065 h 2906129"/>
              <a:gd name="connsiteX3" fmla="*/ 1453065 w 2906129"/>
              <a:gd name="connsiteY3" fmla="*/ 2906130 h 2906129"/>
              <a:gd name="connsiteX4" fmla="*/ 0 w 2906129"/>
              <a:gd name="connsiteY4" fmla="*/ 1453065 h 29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6129" h="2906129">
                <a:moveTo>
                  <a:pt x="0" y="1453065"/>
                </a:moveTo>
                <a:cubicBezTo>
                  <a:pt x="0" y="650559"/>
                  <a:pt x="650559" y="0"/>
                  <a:pt x="1453065" y="0"/>
                </a:cubicBezTo>
                <a:cubicBezTo>
                  <a:pt x="2255571" y="0"/>
                  <a:pt x="2906130" y="650559"/>
                  <a:pt x="2906130" y="1453065"/>
                </a:cubicBezTo>
                <a:cubicBezTo>
                  <a:pt x="2906130" y="2255571"/>
                  <a:pt x="2255571" y="2906130"/>
                  <a:pt x="1453065" y="2906130"/>
                </a:cubicBezTo>
                <a:cubicBezTo>
                  <a:pt x="650559" y="2906130"/>
                  <a:pt x="0" y="2255571"/>
                  <a:pt x="0" y="145306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593" tIns="425593" rIns="425593" bIns="425593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b="1" kern="1200" dirty="0">
                <a:solidFill>
                  <a:schemeClr val="bg1"/>
                </a:solidFill>
              </a:rPr>
              <a:t>Taxing Authority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C5D2D979-E936-A5D7-1199-210449780F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3063837"/>
              </p:ext>
            </p:extLst>
          </p:nvPr>
        </p:nvGraphicFramePr>
        <p:xfrm>
          <a:off x="0" y="6858000"/>
          <a:ext cx="11624519" cy="4721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686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EE154-6C04-32C8-8F16-A798130E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Vacant Property Registrations</a:t>
            </a:r>
            <a:br>
              <a:rPr lang="en-US" sz="3000" dirty="0"/>
            </a:br>
            <a:r>
              <a:rPr lang="en-US" sz="3600" dirty="0">
                <a:solidFill>
                  <a:schemeClr val="accent1"/>
                </a:solidFill>
              </a:rPr>
              <a:t>Overview of new Legislation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95D0D-48B5-E21C-D34E-4ADBB2B1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legislation has answered all the questions and provided a framework</a:t>
            </a:r>
          </a:p>
          <a:p>
            <a:endParaRPr lang="en-US" dirty="0"/>
          </a:p>
          <a:p>
            <a:r>
              <a:rPr lang="en-US" dirty="0"/>
              <a:t>Only applies to foreclosures (residential and commercial) not lien foreclosures</a:t>
            </a:r>
          </a:p>
          <a:p>
            <a:endParaRPr lang="en-US" dirty="0"/>
          </a:p>
          <a:p>
            <a:r>
              <a:rPr lang="en-US" dirty="0"/>
              <a:t>Municipal Ordinance for VPRs</a:t>
            </a:r>
          </a:p>
          <a:p>
            <a:endParaRPr lang="en-US" dirty="0"/>
          </a:p>
          <a:p>
            <a:r>
              <a:rPr lang="en-US" dirty="0"/>
              <a:t>Allowable fees for VPRs</a:t>
            </a:r>
          </a:p>
          <a:p>
            <a:endParaRPr lang="en-US" dirty="0"/>
          </a:p>
          <a:p>
            <a:r>
              <a:rPr lang="en-US" dirty="0"/>
              <a:t>Enforcement of VPRs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9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dvAuto="5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EE154-6C04-32C8-8F16-A798130E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b="1" dirty="0"/>
              <a:t>Vacant Property Registrations</a:t>
            </a:r>
            <a:br>
              <a:rPr lang="en-US" sz="3300" dirty="0"/>
            </a:br>
            <a:r>
              <a:rPr lang="en-US" dirty="0">
                <a:solidFill>
                  <a:schemeClr val="accent1"/>
                </a:solidFill>
              </a:rPr>
              <a:t>Impact on third-Party Searching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95D0D-48B5-E21C-D34E-4ADBB2B1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Legislation impacted the level of data we must collect</a:t>
            </a:r>
          </a:p>
          <a:p>
            <a:endParaRPr lang="en-US" dirty="0"/>
          </a:p>
          <a:p>
            <a:r>
              <a:rPr lang="en-US" dirty="0"/>
              <a:t>Previously offered VPR details but the data was limited and provided for informational purposes only</a:t>
            </a:r>
          </a:p>
          <a:p>
            <a:endParaRPr lang="en-US" dirty="0"/>
          </a:p>
          <a:p>
            <a:r>
              <a:rPr lang="en-US" dirty="0"/>
              <a:t>New Legislation determined VPR charges to be eligible for tax sale, and our deeper data collection efforts reflect that change</a:t>
            </a:r>
          </a:p>
          <a:p>
            <a:endParaRPr lang="en-US" dirty="0"/>
          </a:p>
          <a:p>
            <a:r>
              <a:rPr lang="en-US" dirty="0"/>
              <a:t>VPR fee amount(s) will be listed on our search</a:t>
            </a:r>
          </a:p>
        </p:txBody>
      </p:sp>
    </p:spTree>
    <p:extLst>
      <p:ext uri="{BB962C8B-B14F-4D97-AF65-F5344CB8AC3E}">
        <p14:creationId xmlns:p14="http://schemas.microsoft.com/office/powerpoint/2010/main" val="265923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dvAuto="500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531</TotalTime>
  <Words>436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TCTNJ 55th Annual  Spring Conference</vt:lpstr>
      <vt:lpstr>Special Improvement Districts</vt:lpstr>
      <vt:lpstr>Special Improvement Districts What are they &amp; who has them?</vt:lpstr>
      <vt:lpstr>Special Improvement Districts The Process</vt:lpstr>
      <vt:lpstr>Special Improvement Districts Impact on Third-party searching</vt:lpstr>
      <vt:lpstr>Vacant Property Registration</vt:lpstr>
      <vt:lpstr>Vacant Property Registrations What were the issues? </vt:lpstr>
      <vt:lpstr>Vacant Property Registrations Overview of new Legislation </vt:lpstr>
      <vt:lpstr>Vacant Property Registrations Impact on third-Party Searching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TCTNJ 55th Annual Spring Conference Tuesday May 17, 2022</dc:title>
  <dc:creator>Cynthia McBride</dc:creator>
  <cp:lastModifiedBy>Vincent Belluscio</cp:lastModifiedBy>
  <cp:revision>11</cp:revision>
  <dcterms:created xsi:type="dcterms:W3CDTF">2022-05-08T19:38:44Z</dcterms:created>
  <dcterms:modified xsi:type="dcterms:W3CDTF">2022-05-20T14:55:17Z</dcterms:modified>
</cp:coreProperties>
</file>